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25"/>
  </p:notesMasterIdLst>
  <p:sldIdLst>
    <p:sldId id="271" r:id="rId2"/>
    <p:sldId id="258" r:id="rId3"/>
    <p:sldId id="296" r:id="rId4"/>
    <p:sldId id="259" r:id="rId5"/>
    <p:sldId id="260" r:id="rId6"/>
    <p:sldId id="261" r:id="rId7"/>
    <p:sldId id="263" r:id="rId8"/>
    <p:sldId id="264" r:id="rId9"/>
    <p:sldId id="265" r:id="rId10"/>
    <p:sldId id="290" r:id="rId11"/>
    <p:sldId id="266" r:id="rId12"/>
    <p:sldId id="277" r:id="rId13"/>
    <p:sldId id="268" r:id="rId14"/>
    <p:sldId id="267" r:id="rId15"/>
    <p:sldId id="269" r:id="rId16"/>
    <p:sldId id="294" r:id="rId17"/>
    <p:sldId id="291" r:id="rId18"/>
    <p:sldId id="280" r:id="rId19"/>
    <p:sldId id="276" r:id="rId20"/>
    <p:sldId id="292" r:id="rId21"/>
    <p:sldId id="293" r:id="rId22"/>
    <p:sldId id="284"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CD9"/>
    <a:srgbClr val="FF9966"/>
    <a:srgbClr val="FFB3D9"/>
    <a:srgbClr val="2AA9A6"/>
    <a:srgbClr val="FFCC99"/>
    <a:srgbClr val="F0D828"/>
    <a:srgbClr val="CCFF99"/>
    <a:srgbClr val="FF6600"/>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B2338-24B8-4D0E-8A30-FACA7F70BD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13796A2-7419-4775-BD57-79E4609E1814}">
      <dgm:prSet phldrT="[Text]"/>
      <dgm:spPr>
        <a:solidFill>
          <a:srgbClr val="FFB3D9"/>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Culture</a:t>
          </a:r>
          <a:endParaRPr lang="en-US" b="1" dirty="0">
            <a:solidFill>
              <a:schemeClr val="tx1"/>
            </a:solidFill>
            <a:latin typeface="Times New Roman" panose="02020603050405020304" pitchFamily="18" charset="0"/>
            <a:cs typeface="Times New Roman" panose="02020603050405020304" pitchFamily="18" charset="0"/>
          </a:endParaRPr>
        </a:p>
      </dgm:t>
    </dgm:pt>
    <dgm:pt modelId="{AA3F2EDF-0639-428C-B6B4-8E55729FE5D5}" type="parTrans" cxnId="{5321410B-93E2-4D48-96C5-A18D79F6004C}">
      <dgm:prSet/>
      <dgm:spPr/>
      <dgm:t>
        <a:bodyPr/>
        <a:lstStyle/>
        <a:p>
          <a:pPr algn="ctr"/>
          <a:endParaRPr lang="en-US"/>
        </a:p>
      </dgm:t>
    </dgm:pt>
    <dgm:pt modelId="{B0430058-6041-4520-8A03-992565DA4242}" type="sibTrans" cxnId="{5321410B-93E2-4D48-96C5-A18D79F6004C}">
      <dgm:prSet/>
      <dgm:spPr/>
      <dgm:t>
        <a:bodyPr/>
        <a:lstStyle/>
        <a:p>
          <a:pPr algn="ctr"/>
          <a:endParaRPr lang="en-US"/>
        </a:p>
      </dgm:t>
    </dgm:pt>
    <dgm:pt modelId="{589D981A-DE15-462B-8B78-67817605EC72}" type="pres">
      <dgm:prSet presAssocID="{C48B2338-24B8-4D0E-8A30-FACA7F70BDA6}" presName="linear" presStyleCnt="0">
        <dgm:presLayoutVars>
          <dgm:animLvl val="lvl"/>
          <dgm:resizeHandles val="exact"/>
        </dgm:presLayoutVars>
      </dgm:prSet>
      <dgm:spPr/>
      <dgm:t>
        <a:bodyPr/>
        <a:lstStyle/>
        <a:p>
          <a:endParaRPr lang="en-US"/>
        </a:p>
      </dgm:t>
    </dgm:pt>
    <dgm:pt modelId="{85E59CF8-CADF-4D10-9851-7DAC8BEA39D7}" type="pres">
      <dgm:prSet presAssocID="{C13796A2-7419-4775-BD57-79E4609E1814}" presName="parentText" presStyleLbl="node1" presStyleIdx="0" presStyleCnt="1">
        <dgm:presLayoutVars>
          <dgm:chMax val="0"/>
          <dgm:bulletEnabled val="1"/>
        </dgm:presLayoutVars>
      </dgm:prSet>
      <dgm:spPr/>
      <dgm:t>
        <a:bodyPr/>
        <a:lstStyle/>
        <a:p>
          <a:endParaRPr lang="en-US"/>
        </a:p>
      </dgm:t>
    </dgm:pt>
  </dgm:ptLst>
  <dgm:cxnLst>
    <dgm:cxn modelId="{5321410B-93E2-4D48-96C5-A18D79F6004C}" srcId="{C48B2338-24B8-4D0E-8A30-FACA7F70BDA6}" destId="{C13796A2-7419-4775-BD57-79E4609E1814}" srcOrd="0" destOrd="0" parTransId="{AA3F2EDF-0639-428C-B6B4-8E55729FE5D5}" sibTransId="{B0430058-6041-4520-8A03-992565DA4242}"/>
    <dgm:cxn modelId="{9F9C3D54-109C-45F4-9337-8ECB4F1B6E02}" type="presOf" srcId="{C13796A2-7419-4775-BD57-79E4609E1814}" destId="{85E59CF8-CADF-4D10-9851-7DAC8BEA39D7}" srcOrd="0" destOrd="0" presId="urn:microsoft.com/office/officeart/2005/8/layout/vList2"/>
    <dgm:cxn modelId="{07027D3C-35B9-4902-B5E1-FBF7DAD244B4}" type="presOf" srcId="{C48B2338-24B8-4D0E-8A30-FACA7F70BDA6}" destId="{589D981A-DE15-462B-8B78-67817605EC72}" srcOrd="0" destOrd="0" presId="urn:microsoft.com/office/officeart/2005/8/layout/vList2"/>
    <dgm:cxn modelId="{E074BB6D-2184-4C4C-921E-1F1AD1083AE8}" type="presParOf" srcId="{589D981A-DE15-462B-8B78-67817605EC72}" destId="{85E59CF8-CADF-4D10-9851-7DAC8BEA39D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5AFDFC-17B3-4201-B1A9-07480340C85A}" type="doc">
      <dgm:prSet loTypeId="urn:microsoft.com/office/officeart/2011/layout/ThemePictureAlternatingAccent" loCatId="picture" qsTypeId="urn:microsoft.com/office/officeart/2005/8/quickstyle/simple1" qsCatId="simple" csTypeId="urn:microsoft.com/office/officeart/2005/8/colors/colorful2" csCatId="colorful" phldr="1"/>
      <dgm:spPr/>
      <dgm:t>
        <a:bodyPr/>
        <a:lstStyle/>
        <a:p>
          <a:endParaRPr lang="en-US"/>
        </a:p>
      </dgm:t>
    </dgm:pt>
    <dgm:pt modelId="{91C4284F-168A-420B-B3CF-87DCCA50C7AD}">
      <dgm:prSet phldrT="[Text]" phldr="1"/>
      <dgm:spPr/>
      <dgm:t>
        <a:bodyPr/>
        <a:lstStyle/>
        <a:p>
          <a:endParaRPr lang="en-US"/>
        </a:p>
      </dgm:t>
    </dgm:pt>
    <dgm:pt modelId="{3D7163CB-F0FD-42BE-8DE0-59157915F3F3}" type="parTrans" cxnId="{1980D750-477A-45D0-BA87-16D7C7D1C270}">
      <dgm:prSet/>
      <dgm:spPr/>
      <dgm:t>
        <a:bodyPr/>
        <a:lstStyle/>
        <a:p>
          <a:endParaRPr lang="en-US"/>
        </a:p>
      </dgm:t>
    </dgm:pt>
    <dgm:pt modelId="{65B1DE09-90D7-4758-A3BB-5E98E4F61056}" type="sibTrans" cxnId="{1980D750-477A-45D0-BA87-16D7C7D1C270}">
      <dgm:prSet/>
      <dgm:spPr/>
      <dgm:t>
        <a:bodyPr/>
        <a:lstStyle/>
        <a:p>
          <a:endParaRPr lang="en-US"/>
        </a:p>
      </dgm:t>
    </dgm:pt>
    <dgm:pt modelId="{2C9D0409-74B5-464B-801E-16B4AD2A066E}">
      <dgm:prSet phldrT="[Text]" phldr="1"/>
      <dgm:spPr/>
      <dgm:t>
        <a:bodyPr/>
        <a:lstStyle/>
        <a:p>
          <a:endParaRPr lang="en-US"/>
        </a:p>
      </dgm:t>
    </dgm:pt>
    <dgm:pt modelId="{CDEDE447-85EE-4AAF-8048-C7F25C162A40}" type="parTrans" cxnId="{26F27C95-114F-4710-9917-C69203E9B926}">
      <dgm:prSet/>
      <dgm:spPr/>
      <dgm:t>
        <a:bodyPr/>
        <a:lstStyle/>
        <a:p>
          <a:endParaRPr lang="en-US"/>
        </a:p>
      </dgm:t>
    </dgm:pt>
    <dgm:pt modelId="{814CD95A-CC49-4643-900A-1FFFD79BD965}" type="sibTrans" cxnId="{26F27C95-114F-4710-9917-C69203E9B926}">
      <dgm:prSet/>
      <dgm:spPr/>
      <dgm:t>
        <a:bodyPr/>
        <a:lstStyle/>
        <a:p>
          <a:endParaRPr lang="en-US"/>
        </a:p>
      </dgm:t>
    </dgm:pt>
    <dgm:pt modelId="{6A81A1FB-94F2-40A3-9000-A21A3B5167CA}">
      <dgm:prSet phldrT="[Text]" phldr="1"/>
      <dgm:spPr/>
      <dgm:t>
        <a:bodyPr/>
        <a:lstStyle/>
        <a:p>
          <a:endParaRPr lang="en-US" dirty="0"/>
        </a:p>
      </dgm:t>
    </dgm:pt>
    <dgm:pt modelId="{E44EA089-3760-46AE-8C6F-7EC5572D9ECA}" type="sibTrans" cxnId="{8F15F500-D2D5-45DA-9B0E-474ACA9E20A8}">
      <dgm:prSet/>
      <dgm:spPr/>
      <dgm:t>
        <a:bodyPr/>
        <a:lstStyle/>
        <a:p>
          <a:endParaRPr lang="en-US"/>
        </a:p>
      </dgm:t>
    </dgm:pt>
    <dgm:pt modelId="{DD192032-29A0-4051-AEA5-2FB6F9C40D54}" type="parTrans" cxnId="{8F15F500-D2D5-45DA-9B0E-474ACA9E20A8}">
      <dgm:prSet/>
      <dgm:spPr/>
      <dgm:t>
        <a:bodyPr/>
        <a:lstStyle/>
        <a:p>
          <a:endParaRPr lang="en-US"/>
        </a:p>
      </dgm:t>
    </dgm:pt>
    <dgm:pt modelId="{A08BB914-99D4-4F48-B4AC-21D56AE8FF47}" type="pres">
      <dgm:prSet presAssocID="{BD5AFDFC-17B3-4201-B1A9-07480340C85A}" presName="Name0" presStyleCnt="0">
        <dgm:presLayoutVars>
          <dgm:chMax val="9"/>
          <dgm:chPref val="9"/>
        </dgm:presLayoutVars>
      </dgm:prSet>
      <dgm:spPr/>
      <dgm:t>
        <a:bodyPr/>
        <a:lstStyle/>
        <a:p>
          <a:endParaRPr lang="en-US"/>
        </a:p>
      </dgm:t>
    </dgm:pt>
    <dgm:pt modelId="{83D71B33-62B5-4F81-A5CD-C992EC7649D6}" type="pres">
      <dgm:prSet presAssocID="{6A81A1FB-94F2-40A3-9000-A21A3B5167CA}" presName="picture1" presStyleCnt="0"/>
      <dgm:spPr/>
    </dgm:pt>
    <dgm:pt modelId="{51BBAE0B-36D4-4B51-AB33-5C3E067F29AD}" type="pres">
      <dgm:prSet presAssocID="{6A81A1FB-94F2-40A3-9000-A21A3B5167CA}" presName="picture" presStyleLbl="alignImgPlace1" presStyleIdx="0" presStyleCnt="3"/>
      <dgm:spPr>
        <a:blipFill rotWithShape="1">
          <a:blip xmlns:r="http://schemas.openxmlformats.org/officeDocument/2006/relationships" r:embed="rId1"/>
          <a:stretch>
            <a:fillRect/>
          </a:stretch>
        </a:blipFill>
      </dgm:spPr>
    </dgm:pt>
    <dgm:pt modelId="{CE1D00F0-6DBF-43DF-95A8-BF1F6490036E}" type="pres">
      <dgm:prSet presAssocID="{6A81A1FB-94F2-40A3-9000-A21A3B5167CA}" presName="parent1" presStyleLbl="node1" presStyleIdx="0" presStyleCnt="0">
        <dgm:presLayoutVars>
          <dgm:chMax val="0"/>
          <dgm:chPref val="0"/>
          <dgm:bulletEnabled val="1"/>
        </dgm:presLayoutVars>
      </dgm:prSet>
      <dgm:spPr/>
      <dgm:t>
        <a:bodyPr/>
        <a:lstStyle/>
        <a:p>
          <a:endParaRPr lang="en-US"/>
        </a:p>
      </dgm:t>
    </dgm:pt>
    <dgm:pt modelId="{9A74C8FD-E5E4-485F-A764-60AA9363C76D}" type="pres">
      <dgm:prSet presAssocID="{91C4284F-168A-420B-B3CF-87DCCA50C7AD}" presName="picture2" presStyleCnt="0"/>
      <dgm:spPr/>
    </dgm:pt>
    <dgm:pt modelId="{D0F9F379-6CAC-4D38-A18D-176CED82CD81}" type="pres">
      <dgm:prSet presAssocID="{91C4284F-168A-420B-B3CF-87DCCA50C7AD}" presName="picture" presStyleLbl="alignImgPlace1" presStyleIdx="1" presStyleCnt="3"/>
      <dgm:spPr>
        <a:blipFill rotWithShape="1">
          <a:blip xmlns:r="http://schemas.openxmlformats.org/officeDocument/2006/relationships" r:embed="rId2"/>
          <a:stretch>
            <a:fillRect/>
          </a:stretch>
        </a:blipFill>
      </dgm:spPr>
    </dgm:pt>
    <dgm:pt modelId="{30A62443-557A-4DAF-ADFC-D07C37DB9A2F}" type="pres">
      <dgm:prSet presAssocID="{91C4284F-168A-420B-B3CF-87DCCA50C7AD}" presName="parent2" presStyleLbl="node1" presStyleIdx="0" presStyleCnt="0">
        <dgm:presLayoutVars>
          <dgm:chMax val="0"/>
          <dgm:chPref val="0"/>
          <dgm:bulletEnabled val="1"/>
        </dgm:presLayoutVars>
      </dgm:prSet>
      <dgm:spPr/>
      <dgm:t>
        <a:bodyPr/>
        <a:lstStyle/>
        <a:p>
          <a:endParaRPr lang="en-US"/>
        </a:p>
      </dgm:t>
    </dgm:pt>
    <dgm:pt modelId="{FB482B95-F737-485D-B374-A0302D7E912A}" type="pres">
      <dgm:prSet presAssocID="{2C9D0409-74B5-464B-801E-16B4AD2A066E}" presName="picture3" presStyleCnt="0"/>
      <dgm:spPr/>
    </dgm:pt>
    <dgm:pt modelId="{A42AEC5F-A2B9-4AFD-AC60-1EA73E7B8174}" type="pres">
      <dgm:prSet presAssocID="{2C9D0409-74B5-464B-801E-16B4AD2A066E}" presName="picture" presStyleLbl="alignImgPlace1" presStyleIdx="2" presStyleCnt="3"/>
      <dgm:spPr>
        <a:blipFill rotWithShape="1">
          <a:blip xmlns:r="http://schemas.openxmlformats.org/officeDocument/2006/relationships" r:embed="rId3"/>
          <a:stretch>
            <a:fillRect/>
          </a:stretch>
        </a:blipFill>
      </dgm:spPr>
    </dgm:pt>
    <dgm:pt modelId="{36C467AC-F240-4A22-88ED-8718C65AC838}" type="pres">
      <dgm:prSet presAssocID="{2C9D0409-74B5-464B-801E-16B4AD2A066E}" presName="parent3" presStyleLbl="node1" presStyleIdx="0" presStyleCnt="0">
        <dgm:presLayoutVars>
          <dgm:chMax val="0"/>
          <dgm:chPref val="0"/>
          <dgm:bulletEnabled val="1"/>
        </dgm:presLayoutVars>
      </dgm:prSet>
      <dgm:spPr/>
      <dgm:t>
        <a:bodyPr/>
        <a:lstStyle/>
        <a:p>
          <a:endParaRPr lang="en-US"/>
        </a:p>
      </dgm:t>
    </dgm:pt>
  </dgm:ptLst>
  <dgm:cxnLst>
    <dgm:cxn modelId="{1980D750-477A-45D0-BA87-16D7C7D1C270}" srcId="{BD5AFDFC-17B3-4201-B1A9-07480340C85A}" destId="{91C4284F-168A-420B-B3CF-87DCCA50C7AD}" srcOrd="1" destOrd="0" parTransId="{3D7163CB-F0FD-42BE-8DE0-59157915F3F3}" sibTransId="{65B1DE09-90D7-4758-A3BB-5E98E4F61056}"/>
    <dgm:cxn modelId="{4EAB7E36-C0F9-41FD-8A3D-E21CB25D03E0}" type="presOf" srcId="{6A81A1FB-94F2-40A3-9000-A21A3B5167CA}" destId="{CE1D00F0-6DBF-43DF-95A8-BF1F6490036E}" srcOrd="0" destOrd="0" presId="urn:microsoft.com/office/officeart/2011/layout/ThemePictureAlternatingAccent"/>
    <dgm:cxn modelId="{8F15F500-D2D5-45DA-9B0E-474ACA9E20A8}" srcId="{BD5AFDFC-17B3-4201-B1A9-07480340C85A}" destId="{6A81A1FB-94F2-40A3-9000-A21A3B5167CA}" srcOrd="0" destOrd="0" parTransId="{DD192032-29A0-4051-AEA5-2FB6F9C40D54}" sibTransId="{E44EA089-3760-46AE-8C6F-7EC5572D9ECA}"/>
    <dgm:cxn modelId="{936C4D43-5AA5-4C7D-8660-97E722B49485}" type="presOf" srcId="{2C9D0409-74B5-464B-801E-16B4AD2A066E}" destId="{36C467AC-F240-4A22-88ED-8718C65AC838}" srcOrd="0" destOrd="0" presId="urn:microsoft.com/office/officeart/2011/layout/ThemePictureAlternatingAccent"/>
    <dgm:cxn modelId="{7C813EDA-6D03-403B-A5EE-30E6E7138481}" type="presOf" srcId="{BD5AFDFC-17B3-4201-B1A9-07480340C85A}" destId="{A08BB914-99D4-4F48-B4AC-21D56AE8FF47}" srcOrd="0" destOrd="0" presId="urn:microsoft.com/office/officeart/2011/layout/ThemePictureAlternatingAccent"/>
    <dgm:cxn modelId="{26F27C95-114F-4710-9917-C69203E9B926}" srcId="{BD5AFDFC-17B3-4201-B1A9-07480340C85A}" destId="{2C9D0409-74B5-464B-801E-16B4AD2A066E}" srcOrd="2" destOrd="0" parTransId="{CDEDE447-85EE-4AAF-8048-C7F25C162A40}" sibTransId="{814CD95A-CC49-4643-900A-1FFFD79BD965}"/>
    <dgm:cxn modelId="{B6A8BDAD-D641-4CD3-85B1-69CB05A60DBC}" type="presOf" srcId="{91C4284F-168A-420B-B3CF-87DCCA50C7AD}" destId="{30A62443-557A-4DAF-ADFC-D07C37DB9A2F}" srcOrd="0" destOrd="0" presId="urn:microsoft.com/office/officeart/2011/layout/ThemePictureAlternatingAccent"/>
    <dgm:cxn modelId="{496B181E-4B05-4BD8-B3D9-A8AD4E1E3B72}" type="presParOf" srcId="{A08BB914-99D4-4F48-B4AC-21D56AE8FF47}" destId="{83D71B33-62B5-4F81-A5CD-C992EC7649D6}" srcOrd="0" destOrd="0" presId="urn:microsoft.com/office/officeart/2011/layout/ThemePictureAlternatingAccent"/>
    <dgm:cxn modelId="{ED822A88-4BF2-494F-9A24-03E91709F67A}" type="presParOf" srcId="{83D71B33-62B5-4F81-A5CD-C992EC7649D6}" destId="{51BBAE0B-36D4-4B51-AB33-5C3E067F29AD}" srcOrd="0" destOrd="0" presId="urn:microsoft.com/office/officeart/2011/layout/ThemePictureAlternatingAccent"/>
    <dgm:cxn modelId="{3F9A73AE-8278-4162-B286-74D5CB141F9F}" type="presParOf" srcId="{A08BB914-99D4-4F48-B4AC-21D56AE8FF47}" destId="{CE1D00F0-6DBF-43DF-95A8-BF1F6490036E}" srcOrd="1" destOrd="0" presId="urn:microsoft.com/office/officeart/2011/layout/ThemePictureAlternatingAccent"/>
    <dgm:cxn modelId="{BEF18AE5-E47D-4777-AC60-40FCEA657E4C}" type="presParOf" srcId="{A08BB914-99D4-4F48-B4AC-21D56AE8FF47}" destId="{9A74C8FD-E5E4-485F-A764-60AA9363C76D}" srcOrd="2" destOrd="0" presId="urn:microsoft.com/office/officeart/2011/layout/ThemePictureAlternatingAccent"/>
    <dgm:cxn modelId="{56FF4FFE-3612-46AA-A69C-3F88C8788A47}" type="presParOf" srcId="{9A74C8FD-E5E4-485F-A764-60AA9363C76D}" destId="{D0F9F379-6CAC-4D38-A18D-176CED82CD81}" srcOrd="0" destOrd="0" presId="urn:microsoft.com/office/officeart/2011/layout/ThemePictureAlternatingAccent"/>
    <dgm:cxn modelId="{02B43AEA-93F6-41CB-8E3A-A5C3A933475F}" type="presParOf" srcId="{A08BB914-99D4-4F48-B4AC-21D56AE8FF47}" destId="{30A62443-557A-4DAF-ADFC-D07C37DB9A2F}" srcOrd="3" destOrd="0" presId="urn:microsoft.com/office/officeart/2011/layout/ThemePictureAlternatingAccent"/>
    <dgm:cxn modelId="{97EE2EDB-0168-42F3-936B-AA7817C5A02B}" type="presParOf" srcId="{A08BB914-99D4-4F48-B4AC-21D56AE8FF47}" destId="{FB482B95-F737-485D-B374-A0302D7E912A}" srcOrd="4" destOrd="0" presId="urn:microsoft.com/office/officeart/2011/layout/ThemePictureAlternatingAccent"/>
    <dgm:cxn modelId="{86742A0E-23EA-4DFB-BE5A-5187C05DA4F1}" type="presParOf" srcId="{FB482B95-F737-485D-B374-A0302D7E912A}" destId="{A42AEC5F-A2B9-4AFD-AC60-1EA73E7B8174}" srcOrd="0" destOrd="0" presId="urn:microsoft.com/office/officeart/2011/layout/ThemePictureAlternatingAccent"/>
    <dgm:cxn modelId="{5933FCF0-4B41-4EC5-822C-032116A811BF}" type="presParOf" srcId="{A08BB914-99D4-4F48-B4AC-21D56AE8FF47}" destId="{36C467AC-F240-4A22-88ED-8718C65AC838}" srcOrd="5" destOrd="0" presId="urn:microsoft.com/office/officeart/2011/layout/ThemePictureAlternatingAccen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A6C90D-6990-4A83-96CD-E7D3D45142A9}"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US"/>
        </a:p>
      </dgm:t>
    </dgm:pt>
    <dgm:pt modelId="{3A89E88F-3325-4DBB-9DE1-FF8D4FBDCE8D}">
      <dgm:prSet phldrT="[Text]"/>
      <dgm:spPr>
        <a:solidFill>
          <a:srgbClr val="2AA9A6"/>
        </a:solidFill>
        <a:ln>
          <a:solidFill>
            <a:srgbClr val="2AA9A6"/>
          </a:solidFill>
        </a:ln>
      </dgm:spPr>
      <dgm:t>
        <a:bodyPr/>
        <a:lstStyle/>
        <a:p>
          <a:r>
            <a:rPr lang="en-US" b="1" dirty="0" smtClean="0">
              <a:solidFill>
                <a:schemeClr val="bg1"/>
              </a:solidFill>
              <a:latin typeface="Times New Roman" panose="02020603050405020304" pitchFamily="18" charset="0"/>
              <a:cs typeface="Times New Roman" panose="02020603050405020304" pitchFamily="18" charset="0"/>
            </a:rPr>
            <a:t>2. Non Material Culture</a:t>
          </a:r>
          <a:endParaRPr lang="en-US" b="1" dirty="0">
            <a:solidFill>
              <a:schemeClr val="bg1"/>
            </a:solidFill>
            <a:latin typeface="Times New Roman" panose="02020603050405020304" pitchFamily="18" charset="0"/>
            <a:cs typeface="Times New Roman" panose="02020603050405020304" pitchFamily="18" charset="0"/>
          </a:endParaRPr>
        </a:p>
      </dgm:t>
    </dgm:pt>
    <dgm:pt modelId="{BCD43462-2D6A-4CF5-BA7D-38C649E62691}" type="parTrans" cxnId="{894A5D87-43CA-4363-A977-D36761DD2E90}">
      <dgm:prSet/>
      <dgm:spPr/>
      <dgm:t>
        <a:bodyPr/>
        <a:lstStyle/>
        <a:p>
          <a:endParaRPr lang="en-US">
            <a:latin typeface="Times New Roman" panose="02020603050405020304" pitchFamily="18" charset="0"/>
            <a:cs typeface="Times New Roman" panose="02020603050405020304" pitchFamily="18" charset="0"/>
          </a:endParaRPr>
        </a:p>
      </dgm:t>
    </dgm:pt>
    <dgm:pt modelId="{3B5EEDC6-D897-42F6-AEAF-6BA78A516CF2}" type="sibTrans" cxnId="{894A5D87-43CA-4363-A977-D36761DD2E90}">
      <dgm:prSet/>
      <dgm:spPr/>
      <dgm:t>
        <a:bodyPr/>
        <a:lstStyle/>
        <a:p>
          <a:endParaRPr lang="en-US">
            <a:latin typeface="Times New Roman" panose="02020603050405020304" pitchFamily="18" charset="0"/>
            <a:cs typeface="Times New Roman" panose="02020603050405020304" pitchFamily="18" charset="0"/>
          </a:endParaRPr>
        </a:p>
      </dgm:t>
    </dgm:pt>
    <dgm:pt modelId="{259A6C59-6690-47EF-90B4-0024664ED0FA}">
      <dgm:prSet/>
      <dgm:spPr>
        <a:noFill/>
        <a:ln>
          <a:noFill/>
        </a:ln>
      </dgm:spPr>
      <dgm:t>
        <a:bodyPr/>
        <a:lstStyle/>
        <a:p>
          <a:pPr algn="just"/>
          <a:r>
            <a:rPr lang="en-US" b="1" dirty="0" smtClean="0">
              <a:latin typeface="Times New Roman" panose="02020603050405020304" pitchFamily="18" charset="0"/>
              <a:cs typeface="Times New Roman" panose="02020603050405020304" pitchFamily="18" charset="0"/>
            </a:rPr>
            <a:t>Thoughts</a:t>
          </a:r>
          <a:r>
            <a:rPr lang="en-US" dirty="0" smtClean="0">
              <a:latin typeface="Times New Roman" panose="02020603050405020304" pitchFamily="18" charset="0"/>
              <a:cs typeface="Times New Roman" panose="02020603050405020304" pitchFamily="18" charset="0"/>
            </a:rPr>
            <a:t> or </a:t>
          </a:r>
          <a:r>
            <a:rPr lang="en-US" b="1" dirty="0" smtClean="0">
              <a:latin typeface="Times New Roman" panose="02020603050405020304" pitchFamily="18" charset="0"/>
              <a:cs typeface="Times New Roman" panose="02020603050405020304" pitchFamily="18" charset="0"/>
            </a:rPr>
            <a:t>ideas</a:t>
          </a:r>
          <a:r>
            <a:rPr lang="en-US" dirty="0" smtClean="0">
              <a:latin typeface="Times New Roman" panose="02020603050405020304" pitchFamily="18" charset="0"/>
              <a:cs typeface="Times New Roman" panose="02020603050405020304" pitchFamily="18" charset="0"/>
            </a:rPr>
            <a:t> that makeup the culture. </a:t>
          </a:r>
        </a:p>
      </dgm:t>
    </dgm:pt>
    <dgm:pt modelId="{0268ECC9-4CA3-4267-AF5C-FC2A9E851BD7}" type="parTrans" cxnId="{28AA4214-123E-4FE4-8D92-717784C89326}">
      <dgm:prSet/>
      <dgm:spPr/>
      <dgm:t>
        <a:bodyPr/>
        <a:lstStyle/>
        <a:p>
          <a:endParaRPr lang="en-US">
            <a:latin typeface="Times New Roman" panose="02020603050405020304" pitchFamily="18" charset="0"/>
            <a:cs typeface="Times New Roman" panose="02020603050405020304" pitchFamily="18" charset="0"/>
          </a:endParaRPr>
        </a:p>
      </dgm:t>
    </dgm:pt>
    <dgm:pt modelId="{A61CB2AA-2560-4F08-B8AA-832FF95EB64A}" type="sibTrans" cxnId="{28AA4214-123E-4FE4-8D92-717784C89326}">
      <dgm:prSet/>
      <dgm:spPr/>
      <dgm:t>
        <a:bodyPr/>
        <a:lstStyle/>
        <a:p>
          <a:endParaRPr lang="en-US">
            <a:latin typeface="Times New Roman" panose="02020603050405020304" pitchFamily="18" charset="0"/>
            <a:cs typeface="Times New Roman" panose="02020603050405020304" pitchFamily="18" charset="0"/>
          </a:endParaRPr>
        </a:p>
      </dgm:t>
    </dgm:pt>
    <dgm:pt modelId="{D51F7E2A-2D3A-4641-AC9A-AACFD14B4DDD}">
      <dgm:prSet/>
      <dgm:spPr>
        <a:noFill/>
        <a:ln>
          <a:noFill/>
        </a:ln>
      </dgm:spPr>
      <dgm:t>
        <a:bodyPr/>
        <a:lstStyle/>
        <a:p>
          <a:pPr algn="just"/>
          <a:r>
            <a:rPr lang="en-US" b="1" dirty="0" smtClean="0">
              <a:latin typeface="Times New Roman" panose="02020603050405020304" pitchFamily="18" charset="0"/>
              <a:cs typeface="Times New Roman" panose="02020603050405020304" pitchFamily="18" charset="0"/>
            </a:rPr>
            <a:t>A group’s ways of thinking </a:t>
          </a:r>
          <a:r>
            <a:rPr lang="en-US" dirty="0" smtClean="0">
              <a:latin typeface="Times New Roman" panose="02020603050405020304" pitchFamily="18" charset="0"/>
              <a:cs typeface="Times New Roman" panose="02020603050405020304" pitchFamily="18" charset="0"/>
            </a:rPr>
            <a:t>(including its beliefs, values, and other assumptions about the world) and </a:t>
          </a:r>
          <a:r>
            <a:rPr lang="en-US" b="1" dirty="0" smtClean="0">
              <a:latin typeface="Times New Roman" panose="02020603050405020304" pitchFamily="18" charset="0"/>
              <a:cs typeface="Times New Roman" panose="02020603050405020304" pitchFamily="18" charset="0"/>
            </a:rPr>
            <a:t>doing</a:t>
          </a:r>
          <a:r>
            <a:rPr lang="en-US" dirty="0" smtClean="0">
              <a:latin typeface="Times New Roman" panose="02020603050405020304" pitchFamily="18" charset="0"/>
              <a:cs typeface="Times New Roman" panose="02020603050405020304" pitchFamily="18" charset="0"/>
            </a:rPr>
            <a:t> (its common patterns of behavior, including language and other forms of interaction); </a:t>
          </a:r>
          <a:r>
            <a:rPr lang="en-US" b="1" dirty="0" smtClean="0">
              <a:latin typeface="Times New Roman" panose="02020603050405020304" pitchFamily="18" charset="0"/>
              <a:cs typeface="Times New Roman" panose="02020603050405020304" pitchFamily="18" charset="0"/>
            </a:rPr>
            <a:t>also called symbolic culture.</a:t>
          </a:r>
        </a:p>
      </dgm:t>
    </dgm:pt>
    <dgm:pt modelId="{F0658D36-1809-4E8B-9E56-3B6E71CF2A54}" type="parTrans" cxnId="{0436B9B0-E886-4D08-AB44-1B6DB16296AA}">
      <dgm:prSet/>
      <dgm:spPr/>
      <dgm:t>
        <a:bodyPr/>
        <a:lstStyle/>
        <a:p>
          <a:endParaRPr lang="en-US">
            <a:latin typeface="Times New Roman" panose="02020603050405020304" pitchFamily="18" charset="0"/>
            <a:cs typeface="Times New Roman" panose="02020603050405020304" pitchFamily="18" charset="0"/>
          </a:endParaRPr>
        </a:p>
      </dgm:t>
    </dgm:pt>
    <dgm:pt modelId="{6C124D16-0DCE-4BE4-886F-2F385DA90C84}" type="sibTrans" cxnId="{0436B9B0-E886-4D08-AB44-1B6DB16296AA}">
      <dgm:prSet/>
      <dgm:spPr/>
      <dgm:t>
        <a:bodyPr/>
        <a:lstStyle/>
        <a:p>
          <a:endParaRPr lang="en-US">
            <a:latin typeface="Times New Roman" panose="02020603050405020304" pitchFamily="18" charset="0"/>
            <a:cs typeface="Times New Roman" panose="02020603050405020304" pitchFamily="18" charset="0"/>
          </a:endParaRPr>
        </a:p>
      </dgm:t>
    </dgm:pt>
    <dgm:pt modelId="{BAECBC6F-0000-4A6C-95FD-9B38EF45A2D5}">
      <dgm:prSet/>
      <dgm:spPr>
        <a:noFill/>
        <a:ln>
          <a:noFill/>
        </a:ln>
      </dgm:spPr>
      <dgm:t>
        <a:bodyPr/>
        <a:lstStyle/>
        <a:p>
          <a:pPr algn="just"/>
          <a:r>
            <a:rPr lang="en-US" dirty="0" smtClean="0">
              <a:latin typeface="Times New Roman" panose="02020603050405020304" pitchFamily="18" charset="0"/>
              <a:cs typeface="Times New Roman" panose="02020603050405020304" pitchFamily="18" charset="0"/>
            </a:rPr>
            <a:t>It is about how to behave and interact in the world.</a:t>
          </a:r>
        </a:p>
      </dgm:t>
    </dgm:pt>
    <dgm:pt modelId="{EF21D43F-D098-46DD-A520-996BD3C01117}" type="parTrans" cxnId="{B3999EB5-CA38-4F8F-ABCD-E2E625C6D8FC}">
      <dgm:prSet/>
      <dgm:spPr/>
      <dgm:t>
        <a:bodyPr/>
        <a:lstStyle/>
        <a:p>
          <a:endParaRPr lang="en-US">
            <a:latin typeface="Times New Roman" panose="02020603050405020304" pitchFamily="18" charset="0"/>
            <a:cs typeface="Times New Roman" panose="02020603050405020304" pitchFamily="18" charset="0"/>
          </a:endParaRPr>
        </a:p>
      </dgm:t>
    </dgm:pt>
    <dgm:pt modelId="{044A53DF-6434-4624-A135-9E5BB4D374A2}" type="sibTrans" cxnId="{B3999EB5-CA38-4F8F-ABCD-E2E625C6D8FC}">
      <dgm:prSet/>
      <dgm:spPr/>
      <dgm:t>
        <a:bodyPr/>
        <a:lstStyle/>
        <a:p>
          <a:endParaRPr lang="en-US">
            <a:latin typeface="Times New Roman" panose="02020603050405020304" pitchFamily="18" charset="0"/>
            <a:cs typeface="Times New Roman" panose="02020603050405020304" pitchFamily="18" charset="0"/>
          </a:endParaRPr>
        </a:p>
      </dgm:t>
    </dgm:pt>
    <dgm:pt modelId="{54176367-C941-4C1C-BCB7-3A915F569677}">
      <dgm:prSet/>
      <dgm:spPr>
        <a:noFill/>
        <a:ln>
          <a:noFill/>
        </a:ln>
      </dgm:spPr>
      <dgm:t>
        <a:bodyPr/>
        <a:lstStyle/>
        <a:p>
          <a:pPr algn="just"/>
          <a:r>
            <a:rPr lang="en-US" dirty="0" smtClean="0">
              <a:latin typeface="Times New Roman" panose="02020603050405020304" pitchFamily="18" charset="0"/>
              <a:cs typeface="Times New Roman" panose="02020603050405020304" pitchFamily="18" charset="0"/>
            </a:rPr>
            <a:t>Examples: laws, norms, language, values. North African assumptions that it is acceptable to stare at others in public and to push people aside to buy tickets are examples of nonmaterial culture. </a:t>
          </a:r>
        </a:p>
      </dgm:t>
    </dgm:pt>
    <dgm:pt modelId="{2E7F0A4E-C7C7-491B-B978-BD49422542D0}" type="parTrans" cxnId="{3F2C116E-5A8F-46AA-9324-128587ADCEC3}">
      <dgm:prSet/>
      <dgm:spPr/>
      <dgm:t>
        <a:bodyPr/>
        <a:lstStyle/>
        <a:p>
          <a:endParaRPr lang="en-US">
            <a:latin typeface="Times New Roman" panose="02020603050405020304" pitchFamily="18" charset="0"/>
            <a:cs typeface="Times New Roman" panose="02020603050405020304" pitchFamily="18" charset="0"/>
          </a:endParaRPr>
        </a:p>
      </dgm:t>
    </dgm:pt>
    <dgm:pt modelId="{10C4D6A6-7126-47A6-A169-F6A359F0C0AE}" type="sibTrans" cxnId="{3F2C116E-5A8F-46AA-9324-128587ADCEC3}">
      <dgm:prSet/>
      <dgm:spPr/>
      <dgm:t>
        <a:bodyPr/>
        <a:lstStyle/>
        <a:p>
          <a:endParaRPr lang="en-US">
            <a:latin typeface="Times New Roman" panose="02020603050405020304" pitchFamily="18" charset="0"/>
            <a:cs typeface="Times New Roman" panose="02020603050405020304" pitchFamily="18" charset="0"/>
          </a:endParaRPr>
        </a:p>
      </dgm:t>
    </dgm:pt>
    <dgm:pt modelId="{CE655C34-07AB-42B9-A1F1-6151F85A5DF5}">
      <dgm:prSet/>
      <dgm:spPr>
        <a:noFill/>
        <a:ln>
          <a:noFill/>
        </a:ln>
      </dgm:spPr>
      <dgm:t>
        <a:bodyPr/>
        <a:lstStyle/>
        <a:p>
          <a:pPr algn="just"/>
          <a:r>
            <a:rPr lang="en-US" dirty="0" smtClean="0">
              <a:latin typeface="Times New Roman" panose="02020603050405020304" pitchFamily="18" charset="0"/>
              <a:cs typeface="Times New Roman" panose="02020603050405020304" pitchFamily="18" charset="0"/>
            </a:rPr>
            <a:t>Are </a:t>
          </a:r>
          <a:r>
            <a:rPr lang="en-US" b="1" dirty="0" smtClean="0">
              <a:latin typeface="Times New Roman" panose="02020603050405020304" pitchFamily="18" charset="0"/>
              <a:cs typeface="Times New Roman" panose="02020603050405020304" pitchFamily="18" charset="0"/>
            </a:rPr>
            <a:t>intangible</a:t>
          </a:r>
        </a:p>
      </dgm:t>
    </dgm:pt>
    <dgm:pt modelId="{A6E9C5C0-3B14-4D42-8E0E-6533A53C09DA}" type="parTrans" cxnId="{92698A28-5E36-4A62-B146-6B100CE999F0}">
      <dgm:prSet/>
      <dgm:spPr/>
      <dgm:t>
        <a:bodyPr/>
        <a:lstStyle/>
        <a:p>
          <a:endParaRPr lang="en-US"/>
        </a:p>
      </dgm:t>
    </dgm:pt>
    <dgm:pt modelId="{4EF1EAFA-AAA5-4702-B483-43BAF06C802B}" type="sibTrans" cxnId="{92698A28-5E36-4A62-B146-6B100CE999F0}">
      <dgm:prSet/>
      <dgm:spPr/>
      <dgm:t>
        <a:bodyPr/>
        <a:lstStyle/>
        <a:p>
          <a:endParaRPr lang="en-US"/>
        </a:p>
      </dgm:t>
    </dgm:pt>
    <dgm:pt modelId="{21DE1304-5454-4A53-93D0-5ACD458D4EDE}" type="pres">
      <dgm:prSet presAssocID="{A6A6C90D-6990-4A83-96CD-E7D3D45142A9}" presName="linear" presStyleCnt="0">
        <dgm:presLayoutVars>
          <dgm:dir/>
          <dgm:animLvl val="lvl"/>
          <dgm:resizeHandles val="exact"/>
        </dgm:presLayoutVars>
      </dgm:prSet>
      <dgm:spPr/>
      <dgm:t>
        <a:bodyPr/>
        <a:lstStyle/>
        <a:p>
          <a:endParaRPr lang="en-US"/>
        </a:p>
      </dgm:t>
    </dgm:pt>
    <dgm:pt modelId="{28DBF003-95C1-4BF7-B1EB-872C584FDF64}" type="pres">
      <dgm:prSet presAssocID="{3A89E88F-3325-4DBB-9DE1-FF8D4FBDCE8D}" presName="parentLin" presStyleCnt="0"/>
      <dgm:spPr/>
    </dgm:pt>
    <dgm:pt modelId="{E1F7526A-16A6-45D0-BA90-670180B554AF}" type="pres">
      <dgm:prSet presAssocID="{3A89E88F-3325-4DBB-9DE1-FF8D4FBDCE8D}" presName="parentLeftMargin" presStyleLbl="node1" presStyleIdx="0" presStyleCnt="1"/>
      <dgm:spPr/>
      <dgm:t>
        <a:bodyPr/>
        <a:lstStyle/>
        <a:p>
          <a:endParaRPr lang="en-US"/>
        </a:p>
      </dgm:t>
    </dgm:pt>
    <dgm:pt modelId="{4FA1F0D0-34D9-4ED4-9620-955DA47CC5D7}" type="pres">
      <dgm:prSet presAssocID="{3A89E88F-3325-4DBB-9DE1-FF8D4FBDCE8D}" presName="parentText" presStyleLbl="node1" presStyleIdx="0" presStyleCnt="1" custScaleX="71822">
        <dgm:presLayoutVars>
          <dgm:chMax val="0"/>
          <dgm:bulletEnabled val="1"/>
        </dgm:presLayoutVars>
      </dgm:prSet>
      <dgm:spPr/>
      <dgm:t>
        <a:bodyPr/>
        <a:lstStyle/>
        <a:p>
          <a:endParaRPr lang="en-US"/>
        </a:p>
      </dgm:t>
    </dgm:pt>
    <dgm:pt modelId="{FF1F11AB-BCD3-40C0-8569-C7EFDDFBA516}" type="pres">
      <dgm:prSet presAssocID="{3A89E88F-3325-4DBB-9DE1-FF8D4FBDCE8D}" presName="negativeSpace" presStyleCnt="0"/>
      <dgm:spPr/>
    </dgm:pt>
    <dgm:pt modelId="{F6898DB6-3E40-401A-8B37-234C18E7E50F}" type="pres">
      <dgm:prSet presAssocID="{3A89E88F-3325-4DBB-9DE1-FF8D4FBDCE8D}" presName="childText" presStyleLbl="conFgAcc1" presStyleIdx="0" presStyleCnt="1">
        <dgm:presLayoutVars>
          <dgm:bulletEnabled val="1"/>
        </dgm:presLayoutVars>
      </dgm:prSet>
      <dgm:spPr/>
      <dgm:t>
        <a:bodyPr/>
        <a:lstStyle/>
        <a:p>
          <a:endParaRPr lang="en-US"/>
        </a:p>
      </dgm:t>
    </dgm:pt>
  </dgm:ptLst>
  <dgm:cxnLst>
    <dgm:cxn modelId="{8D2DE8E8-8D7F-4D1B-A95D-A3FF792FC52C}" type="presOf" srcId="{CE655C34-07AB-42B9-A1F1-6151F85A5DF5}" destId="{F6898DB6-3E40-401A-8B37-234C18E7E50F}" srcOrd="0" destOrd="1" presId="urn:microsoft.com/office/officeart/2005/8/layout/list1"/>
    <dgm:cxn modelId="{2FE305E2-F4EC-449C-BF70-8C77A4ED8ED1}" type="presOf" srcId="{3A89E88F-3325-4DBB-9DE1-FF8D4FBDCE8D}" destId="{E1F7526A-16A6-45D0-BA90-670180B554AF}" srcOrd="0" destOrd="0" presId="urn:microsoft.com/office/officeart/2005/8/layout/list1"/>
    <dgm:cxn modelId="{AA199B02-3580-4D94-8D55-555849CABE1B}" type="presOf" srcId="{D51F7E2A-2D3A-4641-AC9A-AACFD14B4DDD}" destId="{F6898DB6-3E40-401A-8B37-234C18E7E50F}" srcOrd="0" destOrd="2" presId="urn:microsoft.com/office/officeart/2005/8/layout/list1"/>
    <dgm:cxn modelId="{7AA5DCC3-4570-4C40-88BE-FBA8DA4D996E}" type="presOf" srcId="{3A89E88F-3325-4DBB-9DE1-FF8D4FBDCE8D}" destId="{4FA1F0D0-34D9-4ED4-9620-955DA47CC5D7}" srcOrd="1" destOrd="0" presId="urn:microsoft.com/office/officeart/2005/8/layout/list1"/>
    <dgm:cxn modelId="{3F2C116E-5A8F-46AA-9324-128587ADCEC3}" srcId="{3A89E88F-3325-4DBB-9DE1-FF8D4FBDCE8D}" destId="{54176367-C941-4C1C-BCB7-3A915F569677}" srcOrd="4" destOrd="0" parTransId="{2E7F0A4E-C7C7-491B-B978-BD49422542D0}" sibTransId="{10C4D6A6-7126-47A6-A169-F6A359F0C0AE}"/>
    <dgm:cxn modelId="{2FC1C890-BE8E-473F-8FFA-696F2DEC78DD}" type="presOf" srcId="{54176367-C941-4C1C-BCB7-3A915F569677}" destId="{F6898DB6-3E40-401A-8B37-234C18E7E50F}" srcOrd="0" destOrd="4" presId="urn:microsoft.com/office/officeart/2005/8/layout/list1"/>
    <dgm:cxn modelId="{B3999EB5-CA38-4F8F-ABCD-E2E625C6D8FC}" srcId="{3A89E88F-3325-4DBB-9DE1-FF8D4FBDCE8D}" destId="{BAECBC6F-0000-4A6C-95FD-9B38EF45A2D5}" srcOrd="3" destOrd="0" parTransId="{EF21D43F-D098-46DD-A520-996BD3C01117}" sibTransId="{044A53DF-6434-4624-A135-9E5BB4D374A2}"/>
    <dgm:cxn modelId="{28AA4214-123E-4FE4-8D92-717784C89326}" srcId="{3A89E88F-3325-4DBB-9DE1-FF8D4FBDCE8D}" destId="{259A6C59-6690-47EF-90B4-0024664ED0FA}" srcOrd="0" destOrd="0" parTransId="{0268ECC9-4CA3-4267-AF5C-FC2A9E851BD7}" sibTransId="{A61CB2AA-2560-4F08-B8AA-832FF95EB64A}"/>
    <dgm:cxn modelId="{0436B9B0-E886-4D08-AB44-1B6DB16296AA}" srcId="{3A89E88F-3325-4DBB-9DE1-FF8D4FBDCE8D}" destId="{D51F7E2A-2D3A-4641-AC9A-AACFD14B4DDD}" srcOrd="2" destOrd="0" parTransId="{F0658D36-1809-4E8B-9E56-3B6E71CF2A54}" sibTransId="{6C124D16-0DCE-4BE4-886F-2F385DA90C84}"/>
    <dgm:cxn modelId="{AA3D1257-532D-461D-815C-369AC330238F}" type="presOf" srcId="{BAECBC6F-0000-4A6C-95FD-9B38EF45A2D5}" destId="{F6898DB6-3E40-401A-8B37-234C18E7E50F}" srcOrd="0" destOrd="3" presId="urn:microsoft.com/office/officeart/2005/8/layout/list1"/>
    <dgm:cxn modelId="{A9E6F12B-184A-4B9F-BF6A-6D417AAFCF10}" type="presOf" srcId="{A6A6C90D-6990-4A83-96CD-E7D3D45142A9}" destId="{21DE1304-5454-4A53-93D0-5ACD458D4EDE}" srcOrd="0" destOrd="0" presId="urn:microsoft.com/office/officeart/2005/8/layout/list1"/>
    <dgm:cxn modelId="{92698A28-5E36-4A62-B146-6B100CE999F0}" srcId="{3A89E88F-3325-4DBB-9DE1-FF8D4FBDCE8D}" destId="{CE655C34-07AB-42B9-A1F1-6151F85A5DF5}" srcOrd="1" destOrd="0" parTransId="{A6E9C5C0-3B14-4D42-8E0E-6533A53C09DA}" sibTransId="{4EF1EAFA-AAA5-4702-B483-43BAF06C802B}"/>
    <dgm:cxn modelId="{BF334A55-3562-4C6F-BAB1-5A55E6BB7EF7}" type="presOf" srcId="{259A6C59-6690-47EF-90B4-0024664ED0FA}" destId="{F6898DB6-3E40-401A-8B37-234C18E7E50F}" srcOrd="0" destOrd="0" presId="urn:microsoft.com/office/officeart/2005/8/layout/list1"/>
    <dgm:cxn modelId="{894A5D87-43CA-4363-A977-D36761DD2E90}" srcId="{A6A6C90D-6990-4A83-96CD-E7D3D45142A9}" destId="{3A89E88F-3325-4DBB-9DE1-FF8D4FBDCE8D}" srcOrd="0" destOrd="0" parTransId="{BCD43462-2D6A-4CF5-BA7D-38C649E62691}" sibTransId="{3B5EEDC6-D897-42F6-AEAF-6BA78A516CF2}"/>
    <dgm:cxn modelId="{C6C71CDF-F751-4F54-924E-E7A21277A0A2}" type="presParOf" srcId="{21DE1304-5454-4A53-93D0-5ACD458D4EDE}" destId="{28DBF003-95C1-4BF7-B1EB-872C584FDF64}" srcOrd="0" destOrd="0" presId="urn:microsoft.com/office/officeart/2005/8/layout/list1"/>
    <dgm:cxn modelId="{9CCA3112-681F-4610-A888-144706C765A9}" type="presParOf" srcId="{28DBF003-95C1-4BF7-B1EB-872C584FDF64}" destId="{E1F7526A-16A6-45D0-BA90-670180B554AF}" srcOrd="0" destOrd="0" presId="urn:microsoft.com/office/officeart/2005/8/layout/list1"/>
    <dgm:cxn modelId="{5FEBF58F-1D92-459E-8FEC-E7E0218E1C5C}" type="presParOf" srcId="{28DBF003-95C1-4BF7-B1EB-872C584FDF64}" destId="{4FA1F0D0-34D9-4ED4-9620-955DA47CC5D7}" srcOrd="1" destOrd="0" presId="urn:microsoft.com/office/officeart/2005/8/layout/list1"/>
    <dgm:cxn modelId="{C6510DB3-D3F0-4B15-828B-4E8DA16667F5}" type="presParOf" srcId="{21DE1304-5454-4A53-93D0-5ACD458D4EDE}" destId="{FF1F11AB-BCD3-40C0-8569-C7EFDDFBA516}" srcOrd="1" destOrd="0" presId="urn:microsoft.com/office/officeart/2005/8/layout/list1"/>
    <dgm:cxn modelId="{BA6B8E10-1CD4-4882-96C3-4255936F2B2D}" type="presParOf" srcId="{21DE1304-5454-4A53-93D0-5ACD458D4EDE}" destId="{F6898DB6-3E40-401A-8B37-234C18E7E50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13D7236-4689-44E3-8F96-A7594756C0A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A4E4F191-DAEA-44F6-846A-EBCA3E7690ED}">
      <dgm:prSet phldrT="[Text]"/>
      <dgm:spPr>
        <a:solidFill>
          <a:srgbClr val="FF6600"/>
        </a:solidFill>
      </dgm:spPr>
      <dgm:t>
        <a:bodyPr/>
        <a:lstStyle/>
        <a:p>
          <a:r>
            <a:rPr lang="en-US" dirty="0" smtClean="0">
              <a:solidFill>
                <a:schemeClr val="bg1"/>
              </a:solidFill>
              <a:latin typeface="Times New Roman" panose="02020603050405020304" pitchFamily="18" charset="0"/>
              <a:cs typeface="Times New Roman" panose="02020603050405020304" pitchFamily="18" charset="0"/>
            </a:rPr>
            <a:t>Language</a:t>
          </a:r>
          <a:endParaRPr lang="en-US" dirty="0">
            <a:solidFill>
              <a:schemeClr val="bg1"/>
            </a:solidFill>
            <a:latin typeface="Times New Roman" panose="02020603050405020304" pitchFamily="18" charset="0"/>
            <a:cs typeface="Times New Roman" panose="02020603050405020304" pitchFamily="18" charset="0"/>
          </a:endParaRPr>
        </a:p>
      </dgm:t>
    </dgm:pt>
    <dgm:pt modelId="{97A42D75-845E-4C8D-83ED-1576690C30B2}" type="parTrans" cxnId="{3E457A4F-7469-432D-97F2-414BE278E501}">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28AD31A9-3B1A-4F4E-8350-1952A2D09E3B}" type="sibTrans" cxnId="{3E457A4F-7469-432D-97F2-414BE278E501}">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550BB93A-F6CE-4A8F-9452-C5E336C09C80}">
      <dgm:prSet/>
      <dgm:spPr>
        <a:solidFill>
          <a:srgbClr val="F0D828"/>
        </a:solidFill>
      </dgm:spPr>
      <dgm:t>
        <a:bodyPr/>
        <a:lstStyle/>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Values and Beliefs </a:t>
          </a:r>
          <a:endParaRPr lang="en-US" dirty="0" smtClean="0">
            <a:solidFill>
              <a:schemeClr val="tx1"/>
            </a:solidFill>
            <a:latin typeface="Times New Roman" panose="02020603050405020304" pitchFamily="18" charset="0"/>
            <a:cs typeface="Times New Roman" panose="02020603050405020304" pitchFamily="18" charset="0"/>
          </a:endParaRPr>
        </a:p>
      </dgm:t>
    </dgm:pt>
    <dgm:pt modelId="{932887D2-0BEF-4A5B-B914-C792D859011C}" type="parTrans" cxnId="{F3751F4F-1AC0-4C93-B901-3DCA0C249DC2}">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F70424EA-5CAB-46EB-AFD2-5C9BA765BB61}" type="sibTrans" cxnId="{F3751F4F-1AC0-4C93-B901-3DCA0C249DC2}">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8E792A1B-8180-4D6B-AC4E-0AFA9D1BE0E9}">
      <dgm:prSet/>
      <dgm:spPr>
        <a:solidFill>
          <a:srgbClr val="CCFF99"/>
        </a:solidFill>
      </dgm:spPr>
      <dgm:t>
        <a:bodyPr/>
        <a:lstStyle/>
        <a:p>
          <a:r>
            <a:rPr lang="en-US" dirty="0" smtClean="0">
              <a:solidFill>
                <a:schemeClr val="tx1"/>
              </a:solidFill>
              <a:latin typeface="Times New Roman" panose="02020603050405020304" pitchFamily="18" charset="0"/>
              <a:cs typeface="Times New Roman" panose="02020603050405020304" pitchFamily="18" charset="0"/>
            </a:rPr>
            <a:t>Mores</a:t>
          </a:r>
        </a:p>
      </dgm:t>
    </dgm:pt>
    <dgm:pt modelId="{EE2F74AC-2634-43CD-9BA0-F90F8DD79E48}" type="parTrans" cxnId="{18DDDFDB-8367-42D8-9829-969100986DCB}">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802AE7FC-824D-454C-8E5F-8B2B975E4FA3}" type="sibTrans" cxnId="{18DDDFDB-8367-42D8-9829-969100986DCB}">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D6B1D1F9-A299-4999-8971-B0434D50C2BA}">
      <dgm:prSet/>
      <dgm:spPr/>
      <dgm:t>
        <a:bodyPr/>
        <a:lstStyle/>
        <a:p>
          <a:r>
            <a:rPr lang="en-US" smtClean="0">
              <a:solidFill>
                <a:schemeClr val="bg1"/>
              </a:solidFill>
              <a:latin typeface="Times New Roman" panose="02020603050405020304" pitchFamily="18" charset="0"/>
              <a:cs typeface="Times New Roman" panose="02020603050405020304" pitchFamily="18" charset="0"/>
            </a:rPr>
            <a:t>Folkways</a:t>
          </a:r>
          <a:endParaRPr lang="en-US" dirty="0" smtClean="0">
            <a:solidFill>
              <a:schemeClr val="bg1"/>
            </a:solidFill>
            <a:latin typeface="Times New Roman" panose="02020603050405020304" pitchFamily="18" charset="0"/>
            <a:cs typeface="Times New Roman" panose="02020603050405020304" pitchFamily="18" charset="0"/>
          </a:endParaRPr>
        </a:p>
      </dgm:t>
    </dgm:pt>
    <dgm:pt modelId="{02A306C4-EA23-436C-B765-16C2CD3C29B2}" type="parTrans" cxnId="{1CEFD736-972A-43C1-95A2-6D80CFEB6906}">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2BD42459-2C66-4359-A095-D63AF7E11B2D}" type="sibTrans" cxnId="{1CEFD736-972A-43C1-95A2-6D80CFEB6906}">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CD561D95-D01E-4EF6-B1DA-C3C1FA721383}">
      <dgm:prSet/>
      <dgm:spPr>
        <a:solidFill>
          <a:srgbClr val="2AA9A6"/>
        </a:solidFill>
      </dgm:spPr>
      <dgm:t>
        <a:bodyPr/>
        <a:lstStyle/>
        <a:p>
          <a:r>
            <a:rPr lang="en-US" smtClean="0">
              <a:solidFill>
                <a:schemeClr val="bg1"/>
              </a:solidFill>
              <a:latin typeface="Times New Roman" panose="02020603050405020304" pitchFamily="18" charset="0"/>
              <a:cs typeface="Times New Roman" panose="02020603050405020304" pitchFamily="18" charset="0"/>
            </a:rPr>
            <a:t>Taboos</a:t>
          </a:r>
          <a:endParaRPr lang="en-US" dirty="0" smtClean="0">
            <a:solidFill>
              <a:schemeClr val="bg1"/>
            </a:solidFill>
            <a:latin typeface="Times New Roman" panose="02020603050405020304" pitchFamily="18" charset="0"/>
            <a:cs typeface="Times New Roman" panose="02020603050405020304" pitchFamily="18" charset="0"/>
          </a:endParaRPr>
        </a:p>
      </dgm:t>
    </dgm:pt>
    <dgm:pt modelId="{CFFAC87B-5F70-4444-812F-98C997ACD078}" type="parTrans" cxnId="{9FFDC52F-7BDC-4D4B-9949-78FE3BFC2AE3}">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4AE17C68-81F1-47AB-8B8A-53F0B3C49D05}" type="sibTrans" cxnId="{9FFDC52F-7BDC-4D4B-9949-78FE3BFC2AE3}">
      <dgm:prSet/>
      <dgm:spPr/>
      <dgm:t>
        <a:bodyPr/>
        <a:lstStyle/>
        <a:p>
          <a:endParaRPr lang="en-US">
            <a:solidFill>
              <a:schemeClr val="tx1"/>
            </a:solidFill>
            <a:latin typeface="Times New Roman" panose="02020603050405020304" pitchFamily="18" charset="0"/>
            <a:cs typeface="Times New Roman" panose="02020603050405020304" pitchFamily="18" charset="0"/>
          </a:endParaRPr>
        </a:p>
      </dgm:t>
    </dgm:pt>
    <dgm:pt modelId="{9F6524AA-3B65-49F1-AA0D-6AAF5C29B16F}">
      <dgm:prSet/>
      <dgm:spPr>
        <a:solidFill>
          <a:srgbClr val="FFB3D9"/>
        </a:solidFill>
      </dgm:spPr>
      <dgm:t>
        <a:bodyPr/>
        <a:lstStyle/>
        <a:p>
          <a:r>
            <a:rPr lang="en-US" dirty="0" smtClean="0">
              <a:solidFill>
                <a:schemeClr val="tx1"/>
              </a:solidFill>
              <a:latin typeface="Times New Roman" panose="02020603050405020304" pitchFamily="18" charset="0"/>
              <a:cs typeface="Times New Roman" panose="02020603050405020304" pitchFamily="18" charset="0"/>
            </a:rPr>
            <a:t>Norms</a:t>
          </a:r>
        </a:p>
      </dgm:t>
    </dgm:pt>
    <dgm:pt modelId="{6425D2A2-064A-4BDD-9B5D-52B8AC7087F7}" type="parTrans" cxnId="{07D320EE-F9E0-4DFC-B720-452AE12E9997}">
      <dgm:prSet/>
      <dgm:spPr/>
      <dgm:t>
        <a:bodyPr/>
        <a:lstStyle/>
        <a:p>
          <a:endParaRPr lang="en-US"/>
        </a:p>
      </dgm:t>
    </dgm:pt>
    <dgm:pt modelId="{C334E0D7-2AB0-42E4-B1CE-C58208EAC8D9}" type="sibTrans" cxnId="{07D320EE-F9E0-4DFC-B720-452AE12E9997}">
      <dgm:prSet/>
      <dgm:spPr/>
      <dgm:t>
        <a:bodyPr/>
        <a:lstStyle/>
        <a:p>
          <a:endParaRPr lang="en-US"/>
        </a:p>
      </dgm:t>
    </dgm:pt>
    <dgm:pt modelId="{C15849B1-DF3B-408D-B201-A788EE6DEDF0}" type="pres">
      <dgm:prSet presAssocID="{E13D7236-4689-44E3-8F96-A7594756C0AF}" presName="Name0" presStyleCnt="0">
        <dgm:presLayoutVars>
          <dgm:resizeHandles/>
        </dgm:presLayoutVars>
      </dgm:prSet>
      <dgm:spPr/>
      <dgm:t>
        <a:bodyPr/>
        <a:lstStyle/>
        <a:p>
          <a:endParaRPr lang="en-US"/>
        </a:p>
      </dgm:t>
    </dgm:pt>
    <dgm:pt modelId="{B7179A2D-E68C-48DE-A3A7-1445CDFB8EF9}" type="pres">
      <dgm:prSet presAssocID="{A4E4F191-DAEA-44F6-846A-EBCA3E7690ED}" presName="text" presStyleLbl="node1" presStyleIdx="0" presStyleCnt="6">
        <dgm:presLayoutVars>
          <dgm:bulletEnabled val="1"/>
        </dgm:presLayoutVars>
      </dgm:prSet>
      <dgm:spPr/>
      <dgm:t>
        <a:bodyPr/>
        <a:lstStyle/>
        <a:p>
          <a:endParaRPr lang="en-US"/>
        </a:p>
      </dgm:t>
    </dgm:pt>
    <dgm:pt modelId="{A60446F8-8EAA-42AC-8976-1BD0985136EB}" type="pres">
      <dgm:prSet presAssocID="{28AD31A9-3B1A-4F4E-8350-1952A2D09E3B}" presName="space" presStyleCnt="0"/>
      <dgm:spPr/>
    </dgm:pt>
    <dgm:pt modelId="{A3F31E14-2782-493E-830F-2C46CA61CC55}" type="pres">
      <dgm:prSet presAssocID="{550BB93A-F6CE-4A8F-9452-C5E336C09C80}" presName="text" presStyleLbl="node1" presStyleIdx="1" presStyleCnt="6">
        <dgm:presLayoutVars>
          <dgm:bulletEnabled val="1"/>
        </dgm:presLayoutVars>
      </dgm:prSet>
      <dgm:spPr/>
      <dgm:t>
        <a:bodyPr/>
        <a:lstStyle/>
        <a:p>
          <a:endParaRPr lang="en-US"/>
        </a:p>
      </dgm:t>
    </dgm:pt>
    <dgm:pt modelId="{BD9EA82D-CB2C-4EE6-9FDB-1316F685DE5F}" type="pres">
      <dgm:prSet presAssocID="{F70424EA-5CAB-46EB-AFD2-5C9BA765BB61}" presName="space" presStyleCnt="0"/>
      <dgm:spPr/>
    </dgm:pt>
    <dgm:pt modelId="{F470040A-D4D6-4AD3-B7BA-4DC9FB779B9A}" type="pres">
      <dgm:prSet presAssocID="{9F6524AA-3B65-49F1-AA0D-6AAF5C29B16F}" presName="text" presStyleLbl="node1" presStyleIdx="2" presStyleCnt="6">
        <dgm:presLayoutVars>
          <dgm:bulletEnabled val="1"/>
        </dgm:presLayoutVars>
      </dgm:prSet>
      <dgm:spPr/>
      <dgm:t>
        <a:bodyPr/>
        <a:lstStyle/>
        <a:p>
          <a:endParaRPr lang="en-US"/>
        </a:p>
      </dgm:t>
    </dgm:pt>
    <dgm:pt modelId="{588C19E7-E1AD-4CF6-A197-58FD6CE9A4F0}" type="pres">
      <dgm:prSet presAssocID="{C334E0D7-2AB0-42E4-B1CE-C58208EAC8D9}" presName="space" presStyleCnt="0"/>
      <dgm:spPr/>
    </dgm:pt>
    <dgm:pt modelId="{BCA018C1-1684-450E-8FB9-71E7C2AEF493}" type="pres">
      <dgm:prSet presAssocID="{8E792A1B-8180-4D6B-AC4E-0AFA9D1BE0E9}" presName="text" presStyleLbl="node1" presStyleIdx="3" presStyleCnt="6">
        <dgm:presLayoutVars>
          <dgm:bulletEnabled val="1"/>
        </dgm:presLayoutVars>
      </dgm:prSet>
      <dgm:spPr/>
      <dgm:t>
        <a:bodyPr/>
        <a:lstStyle/>
        <a:p>
          <a:endParaRPr lang="en-US"/>
        </a:p>
      </dgm:t>
    </dgm:pt>
    <dgm:pt modelId="{51CCA768-7FC3-4F3D-9E98-E5E0924BC081}" type="pres">
      <dgm:prSet presAssocID="{802AE7FC-824D-454C-8E5F-8B2B975E4FA3}" presName="space" presStyleCnt="0"/>
      <dgm:spPr/>
    </dgm:pt>
    <dgm:pt modelId="{11FD99E0-DB4A-47B4-A84C-DB67B3A73921}" type="pres">
      <dgm:prSet presAssocID="{D6B1D1F9-A299-4999-8971-B0434D50C2BA}" presName="text" presStyleLbl="node1" presStyleIdx="4" presStyleCnt="6">
        <dgm:presLayoutVars>
          <dgm:bulletEnabled val="1"/>
        </dgm:presLayoutVars>
      </dgm:prSet>
      <dgm:spPr/>
      <dgm:t>
        <a:bodyPr/>
        <a:lstStyle/>
        <a:p>
          <a:endParaRPr lang="en-US"/>
        </a:p>
      </dgm:t>
    </dgm:pt>
    <dgm:pt modelId="{80F522C0-B409-458E-AF19-955192BAE315}" type="pres">
      <dgm:prSet presAssocID="{2BD42459-2C66-4359-A095-D63AF7E11B2D}" presName="space" presStyleCnt="0"/>
      <dgm:spPr/>
    </dgm:pt>
    <dgm:pt modelId="{21AF0EF3-29F8-4E26-B270-251AD2BBB120}" type="pres">
      <dgm:prSet presAssocID="{CD561D95-D01E-4EF6-B1DA-C3C1FA721383}" presName="text" presStyleLbl="node1" presStyleIdx="5" presStyleCnt="6">
        <dgm:presLayoutVars>
          <dgm:bulletEnabled val="1"/>
        </dgm:presLayoutVars>
      </dgm:prSet>
      <dgm:spPr/>
      <dgm:t>
        <a:bodyPr/>
        <a:lstStyle/>
        <a:p>
          <a:endParaRPr lang="en-US"/>
        </a:p>
      </dgm:t>
    </dgm:pt>
  </dgm:ptLst>
  <dgm:cxnLst>
    <dgm:cxn modelId="{3E457A4F-7469-432D-97F2-414BE278E501}" srcId="{E13D7236-4689-44E3-8F96-A7594756C0AF}" destId="{A4E4F191-DAEA-44F6-846A-EBCA3E7690ED}" srcOrd="0" destOrd="0" parTransId="{97A42D75-845E-4C8D-83ED-1576690C30B2}" sibTransId="{28AD31A9-3B1A-4F4E-8350-1952A2D09E3B}"/>
    <dgm:cxn modelId="{4917DB74-F166-44C6-8453-541AAE27F510}" type="presOf" srcId="{D6B1D1F9-A299-4999-8971-B0434D50C2BA}" destId="{11FD99E0-DB4A-47B4-A84C-DB67B3A73921}" srcOrd="0" destOrd="0" presId="urn:diagrams.loki3.com/VaryingWidthList"/>
    <dgm:cxn modelId="{F3751F4F-1AC0-4C93-B901-3DCA0C249DC2}" srcId="{E13D7236-4689-44E3-8F96-A7594756C0AF}" destId="{550BB93A-F6CE-4A8F-9452-C5E336C09C80}" srcOrd="1" destOrd="0" parTransId="{932887D2-0BEF-4A5B-B914-C792D859011C}" sibTransId="{F70424EA-5CAB-46EB-AFD2-5C9BA765BB61}"/>
    <dgm:cxn modelId="{1CEFD736-972A-43C1-95A2-6D80CFEB6906}" srcId="{E13D7236-4689-44E3-8F96-A7594756C0AF}" destId="{D6B1D1F9-A299-4999-8971-B0434D50C2BA}" srcOrd="4" destOrd="0" parTransId="{02A306C4-EA23-436C-B765-16C2CD3C29B2}" sibTransId="{2BD42459-2C66-4359-A095-D63AF7E11B2D}"/>
    <dgm:cxn modelId="{07D320EE-F9E0-4DFC-B720-452AE12E9997}" srcId="{E13D7236-4689-44E3-8F96-A7594756C0AF}" destId="{9F6524AA-3B65-49F1-AA0D-6AAF5C29B16F}" srcOrd="2" destOrd="0" parTransId="{6425D2A2-064A-4BDD-9B5D-52B8AC7087F7}" sibTransId="{C334E0D7-2AB0-42E4-B1CE-C58208EAC8D9}"/>
    <dgm:cxn modelId="{2EBFAD09-0233-4187-B7AE-E56BE56CDD25}" type="presOf" srcId="{A4E4F191-DAEA-44F6-846A-EBCA3E7690ED}" destId="{B7179A2D-E68C-48DE-A3A7-1445CDFB8EF9}" srcOrd="0" destOrd="0" presId="urn:diagrams.loki3.com/VaryingWidthList"/>
    <dgm:cxn modelId="{EC1842DD-2379-4AC6-AAF9-852045016B86}" type="presOf" srcId="{CD561D95-D01E-4EF6-B1DA-C3C1FA721383}" destId="{21AF0EF3-29F8-4E26-B270-251AD2BBB120}" srcOrd="0" destOrd="0" presId="urn:diagrams.loki3.com/VaryingWidthList"/>
    <dgm:cxn modelId="{E5C80925-3166-4C8F-A76D-78E007D25987}" type="presOf" srcId="{8E792A1B-8180-4D6B-AC4E-0AFA9D1BE0E9}" destId="{BCA018C1-1684-450E-8FB9-71E7C2AEF493}" srcOrd="0" destOrd="0" presId="urn:diagrams.loki3.com/VaryingWidthList"/>
    <dgm:cxn modelId="{E6A810BC-FC1B-4BD1-A44F-A5576BD1B851}" type="presOf" srcId="{E13D7236-4689-44E3-8F96-A7594756C0AF}" destId="{C15849B1-DF3B-408D-B201-A788EE6DEDF0}" srcOrd="0" destOrd="0" presId="urn:diagrams.loki3.com/VaryingWidthList"/>
    <dgm:cxn modelId="{7D214F94-F3AC-4C2C-9598-97D776B10575}" type="presOf" srcId="{550BB93A-F6CE-4A8F-9452-C5E336C09C80}" destId="{A3F31E14-2782-493E-830F-2C46CA61CC55}" srcOrd="0" destOrd="0" presId="urn:diagrams.loki3.com/VaryingWidthList"/>
    <dgm:cxn modelId="{18DDDFDB-8367-42D8-9829-969100986DCB}" srcId="{E13D7236-4689-44E3-8F96-A7594756C0AF}" destId="{8E792A1B-8180-4D6B-AC4E-0AFA9D1BE0E9}" srcOrd="3" destOrd="0" parTransId="{EE2F74AC-2634-43CD-9BA0-F90F8DD79E48}" sibTransId="{802AE7FC-824D-454C-8E5F-8B2B975E4FA3}"/>
    <dgm:cxn modelId="{9FFDC52F-7BDC-4D4B-9949-78FE3BFC2AE3}" srcId="{E13D7236-4689-44E3-8F96-A7594756C0AF}" destId="{CD561D95-D01E-4EF6-B1DA-C3C1FA721383}" srcOrd="5" destOrd="0" parTransId="{CFFAC87B-5F70-4444-812F-98C997ACD078}" sibTransId="{4AE17C68-81F1-47AB-8B8A-53F0B3C49D05}"/>
    <dgm:cxn modelId="{FEE87250-BBB5-49ED-A9E4-4CA1A299271D}" type="presOf" srcId="{9F6524AA-3B65-49F1-AA0D-6AAF5C29B16F}" destId="{F470040A-D4D6-4AD3-B7BA-4DC9FB779B9A}" srcOrd="0" destOrd="0" presId="urn:diagrams.loki3.com/VaryingWidthList"/>
    <dgm:cxn modelId="{C4451CC5-9240-4DEE-BE1A-0A6566B69A75}" type="presParOf" srcId="{C15849B1-DF3B-408D-B201-A788EE6DEDF0}" destId="{B7179A2D-E68C-48DE-A3A7-1445CDFB8EF9}" srcOrd="0" destOrd="0" presId="urn:diagrams.loki3.com/VaryingWidthList"/>
    <dgm:cxn modelId="{97A57B6C-2AD0-4711-8835-865949ABB79D}" type="presParOf" srcId="{C15849B1-DF3B-408D-B201-A788EE6DEDF0}" destId="{A60446F8-8EAA-42AC-8976-1BD0985136EB}" srcOrd="1" destOrd="0" presId="urn:diagrams.loki3.com/VaryingWidthList"/>
    <dgm:cxn modelId="{F4C6A951-41B9-41C1-992E-68D03342F16C}" type="presParOf" srcId="{C15849B1-DF3B-408D-B201-A788EE6DEDF0}" destId="{A3F31E14-2782-493E-830F-2C46CA61CC55}" srcOrd="2" destOrd="0" presId="urn:diagrams.loki3.com/VaryingWidthList"/>
    <dgm:cxn modelId="{8237E4CE-A816-4456-BE39-1F76512638B4}" type="presParOf" srcId="{C15849B1-DF3B-408D-B201-A788EE6DEDF0}" destId="{BD9EA82D-CB2C-4EE6-9FDB-1316F685DE5F}" srcOrd="3" destOrd="0" presId="urn:diagrams.loki3.com/VaryingWidthList"/>
    <dgm:cxn modelId="{041BE7D8-FFED-490F-A3EE-A36B4FE3501E}" type="presParOf" srcId="{C15849B1-DF3B-408D-B201-A788EE6DEDF0}" destId="{F470040A-D4D6-4AD3-B7BA-4DC9FB779B9A}" srcOrd="4" destOrd="0" presId="urn:diagrams.loki3.com/VaryingWidthList"/>
    <dgm:cxn modelId="{F7A251A4-AA3C-48BC-9665-D8881C27B0D7}" type="presParOf" srcId="{C15849B1-DF3B-408D-B201-A788EE6DEDF0}" destId="{588C19E7-E1AD-4CF6-A197-58FD6CE9A4F0}" srcOrd="5" destOrd="0" presId="urn:diagrams.loki3.com/VaryingWidthList"/>
    <dgm:cxn modelId="{52779D68-D8AB-4B83-B1B2-C53664905A12}" type="presParOf" srcId="{C15849B1-DF3B-408D-B201-A788EE6DEDF0}" destId="{BCA018C1-1684-450E-8FB9-71E7C2AEF493}" srcOrd="6" destOrd="0" presId="urn:diagrams.loki3.com/VaryingWidthList"/>
    <dgm:cxn modelId="{77715A43-F461-4E0C-85A4-6A64C921B324}" type="presParOf" srcId="{C15849B1-DF3B-408D-B201-A788EE6DEDF0}" destId="{51CCA768-7FC3-4F3D-9E98-E5E0924BC081}" srcOrd="7" destOrd="0" presId="urn:diagrams.loki3.com/VaryingWidthList"/>
    <dgm:cxn modelId="{E5B0904C-958E-4812-907C-B15EDBC8E828}" type="presParOf" srcId="{C15849B1-DF3B-408D-B201-A788EE6DEDF0}" destId="{11FD99E0-DB4A-47B4-A84C-DB67B3A73921}" srcOrd="8" destOrd="0" presId="urn:diagrams.loki3.com/VaryingWidthList"/>
    <dgm:cxn modelId="{3359671D-7EEC-429F-96A0-5E5ED98824D6}" type="presParOf" srcId="{C15849B1-DF3B-408D-B201-A788EE6DEDF0}" destId="{80F522C0-B409-458E-AF19-955192BAE315}" srcOrd="9" destOrd="0" presId="urn:diagrams.loki3.com/VaryingWidthList"/>
    <dgm:cxn modelId="{A4654E7D-9A2E-484C-8D11-C610B2CD524E}" type="presParOf" srcId="{C15849B1-DF3B-408D-B201-A788EE6DEDF0}" destId="{21AF0EF3-29F8-4E26-B270-251AD2BBB120}" srcOrd="10"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FD164B-4D8C-439F-A16F-DFF397E850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3414CDF-DC51-40E3-BD42-3D3AC07B7636}">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Basic Components of Culture</a:t>
          </a:r>
          <a:endParaRPr lang="en-US" b="1" dirty="0">
            <a:solidFill>
              <a:schemeClr val="tx1"/>
            </a:solidFill>
            <a:latin typeface="Times New Roman" panose="02020603050405020304" pitchFamily="18" charset="0"/>
            <a:cs typeface="Times New Roman" panose="02020603050405020304" pitchFamily="18" charset="0"/>
          </a:endParaRPr>
        </a:p>
      </dgm:t>
    </dgm:pt>
    <dgm:pt modelId="{81006972-FA16-462E-B8E6-68141480A5A6}" type="parTrans" cxnId="{FD780896-CDB3-496A-9B27-0D2B22218258}">
      <dgm:prSet/>
      <dgm:spPr/>
      <dgm:t>
        <a:bodyPr/>
        <a:lstStyle/>
        <a:p>
          <a:endParaRPr lang="en-US"/>
        </a:p>
      </dgm:t>
    </dgm:pt>
    <dgm:pt modelId="{2E21F7AA-73BB-4B52-A52C-7B2CA1500119}" type="sibTrans" cxnId="{FD780896-CDB3-496A-9B27-0D2B22218258}">
      <dgm:prSet/>
      <dgm:spPr/>
      <dgm:t>
        <a:bodyPr/>
        <a:lstStyle/>
        <a:p>
          <a:endParaRPr lang="en-US"/>
        </a:p>
      </dgm:t>
    </dgm:pt>
    <dgm:pt modelId="{C1DB4941-58D6-49EF-BBFA-EF50B0783409}" type="pres">
      <dgm:prSet presAssocID="{44FD164B-4D8C-439F-A16F-DFF397E85019}" presName="linear" presStyleCnt="0">
        <dgm:presLayoutVars>
          <dgm:animLvl val="lvl"/>
          <dgm:resizeHandles val="exact"/>
        </dgm:presLayoutVars>
      </dgm:prSet>
      <dgm:spPr/>
      <dgm:t>
        <a:bodyPr/>
        <a:lstStyle/>
        <a:p>
          <a:endParaRPr lang="en-US"/>
        </a:p>
      </dgm:t>
    </dgm:pt>
    <dgm:pt modelId="{340EAC44-A2EE-4446-8906-6EFDF5E66271}" type="pres">
      <dgm:prSet presAssocID="{D3414CDF-DC51-40E3-BD42-3D3AC07B7636}" presName="parentText" presStyleLbl="node1" presStyleIdx="0" presStyleCnt="1">
        <dgm:presLayoutVars>
          <dgm:chMax val="0"/>
          <dgm:bulletEnabled val="1"/>
        </dgm:presLayoutVars>
      </dgm:prSet>
      <dgm:spPr/>
      <dgm:t>
        <a:bodyPr/>
        <a:lstStyle/>
        <a:p>
          <a:endParaRPr lang="en-US"/>
        </a:p>
      </dgm:t>
    </dgm:pt>
  </dgm:ptLst>
  <dgm:cxnLst>
    <dgm:cxn modelId="{165EA3F6-4CBF-4EFE-B448-183E346469D2}" type="presOf" srcId="{44FD164B-4D8C-439F-A16F-DFF397E85019}" destId="{C1DB4941-58D6-49EF-BBFA-EF50B0783409}" srcOrd="0" destOrd="0" presId="urn:microsoft.com/office/officeart/2005/8/layout/vList2"/>
    <dgm:cxn modelId="{FD780896-CDB3-496A-9B27-0D2B22218258}" srcId="{44FD164B-4D8C-439F-A16F-DFF397E85019}" destId="{D3414CDF-DC51-40E3-BD42-3D3AC07B7636}" srcOrd="0" destOrd="0" parTransId="{81006972-FA16-462E-B8E6-68141480A5A6}" sibTransId="{2E21F7AA-73BB-4B52-A52C-7B2CA1500119}"/>
    <dgm:cxn modelId="{8AA6CC9A-037C-4E90-84F6-436B7B596658}" type="presOf" srcId="{D3414CDF-DC51-40E3-BD42-3D3AC07B7636}" destId="{340EAC44-A2EE-4446-8906-6EFDF5E66271}" srcOrd="0" destOrd="0" presId="urn:microsoft.com/office/officeart/2005/8/layout/vList2"/>
    <dgm:cxn modelId="{72AB4A35-7145-419A-8AC2-3F28A85EFB17}" type="presParOf" srcId="{C1DB4941-58D6-49EF-BBFA-EF50B0783409}" destId="{340EAC44-A2EE-4446-8906-6EFDF5E6627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427764E-D54A-4FFD-B716-A5DE30505E0F}"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B6765386-3CF0-4CBE-8E79-2596B3949C73}">
      <dgm:prSet phldrT="[Text]"/>
      <dgm:spPr/>
      <dgm:t>
        <a:bodyPr/>
        <a:lstStyle/>
        <a:p>
          <a:pPr algn="just"/>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The principal method of human communication,</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consisting of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words used in a structured and conventional way</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and conveyed by speech. Each word is actually a symbol, a sound to which we have attached some particular meaning. Although all human groups have language, there is nothing universal about the meanings given to particular sounds.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A37DCE4D-3A2E-428B-8D1E-FF1C67347D31}" type="parTrans" cxnId="{7F4EBA2F-83A6-4B98-B9E8-38C3970B58D4}">
      <dgm:prSet/>
      <dgm:spPr/>
      <dgm:t>
        <a:bodyPr/>
        <a:lstStyle/>
        <a:p>
          <a:endParaRPr lang="en-US">
            <a:latin typeface="Times New Roman" panose="02020603050405020304" pitchFamily="18" charset="0"/>
            <a:cs typeface="Times New Roman" panose="02020603050405020304" pitchFamily="18" charset="0"/>
          </a:endParaRPr>
        </a:p>
      </dgm:t>
    </dgm:pt>
    <dgm:pt modelId="{F9FBE0B8-2927-4CE9-820B-289EA8C8C568}" type="sibTrans" cxnId="{7F4EBA2F-83A6-4B98-B9E8-38C3970B58D4}">
      <dgm:prSet/>
      <dgm:spPr/>
      <dgm:t>
        <a:bodyPr/>
        <a:lstStyle/>
        <a:p>
          <a:endParaRPr lang="en-US">
            <a:latin typeface="Times New Roman" panose="02020603050405020304" pitchFamily="18" charset="0"/>
            <a:cs typeface="Times New Roman" panose="02020603050405020304" pitchFamily="18" charset="0"/>
          </a:endParaRPr>
        </a:p>
      </dgm:t>
    </dgm:pt>
    <dgm:pt modelId="{8E1DC42A-97D7-4A7D-B692-84BBAC0B111A}">
      <dgm:prSet/>
      <dgm:spPr/>
      <dgm:t>
        <a:bodyPr/>
        <a:lstStyle/>
        <a:p>
          <a:pPr algn="just"/>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The key to the world of culture, is a system of symbols that allows people to communicate with one another. Language not only allows communication but is also the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key to cultural transmission,</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the process by which one generation passes culture to the next. </a:t>
          </a:r>
        </a:p>
      </dgm:t>
    </dgm:pt>
    <dgm:pt modelId="{918197D6-4000-4346-9194-1718ACA48BC0}" type="parTrans" cxnId="{651DB2FA-DB09-4F4F-ABB8-C09FFDBF5BF1}">
      <dgm:prSet/>
      <dgm:spPr/>
      <dgm:t>
        <a:bodyPr/>
        <a:lstStyle/>
        <a:p>
          <a:endParaRPr lang="en-US"/>
        </a:p>
      </dgm:t>
    </dgm:pt>
    <dgm:pt modelId="{CB38D073-336F-47CD-A08E-0EA0ECBF7E7A}" type="sibTrans" cxnId="{651DB2FA-DB09-4F4F-ABB8-C09FFDBF5BF1}">
      <dgm:prSet/>
      <dgm:spPr/>
      <dgm:t>
        <a:bodyPr/>
        <a:lstStyle/>
        <a:p>
          <a:endParaRPr lang="en-US"/>
        </a:p>
      </dgm:t>
    </dgm:pt>
    <dgm:pt modelId="{E3CB8BE4-7FA6-4290-B235-8D95D5511A04}" type="pres">
      <dgm:prSet presAssocID="{8427764E-D54A-4FFD-B716-A5DE30505E0F}" presName="vert0" presStyleCnt="0">
        <dgm:presLayoutVars>
          <dgm:dir/>
          <dgm:animOne val="branch"/>
          <dgm:animLvl val="lvl"/>
        </dgm:presLayoutVars>
      </dgm:prSet>
      <dgm:spPr/>
      <dgm:t>
        <a:bodyPr/>
        <a:lstStyle/>
        <a:p>
          <a:endParaRPr lang="en-US"/>
        </a:p>
      </dgm:t>
    </dgm:pt>
    <dgm:pt modelId="{4E92F1C3-7DA4-4D66-83FD-8EC3BBFF6DC4}" type="pres">
      <dgm:prSet presAssocID="{B6765386-3CF0-4CBE-8E79-2596B3949C73}" presName="thickLine" presStyleLbl="alignNode1" presStyleIdx="0" presStyleCnt="2"/>
      <dgm:spPr/>
    </dgm:pt>
    <dgm:pt modelId="{23288554-9DCD-4693-ACA7-828CE12A9867}" type="pres">
      <dgm:prSet presAssocID="{B6765386-3CF0-4CBE-8E79-2596B3949C73}" presName="horz1" presStyleCnt="0"/>
      <dgm:spPr/>
    </dgm:pt>
    <dgm:pt modelId="{18701A76-2B6D-4F0A-917F-6B5771381288}" type="pres">
      <dgm:prSet presAssocID="{B6765386-3CF0-4CBE-8E79-2596B3949C73}" presName="tx1" presStyleLbl="revTx" presStyleIdx="0" presStyleCnt="2"/>
      <dgm:spPr/>
      <dgm:t>
        <a:bodyPr/>
        <a:lstStyle/>
        <a:p>
          <a:endParaRPr lang="en-US"/>
        </a:p>
      </dgm:t>
    </dgm:pt>
    <dgm:pt modelId="{8D35A3DD-494A-4E2B-AFC5-D6DE3BD64ECD}" type="pres">
      <dgm:prSet presAssocID="{B6765386-3CF0-4CBE-8E79-2596B3949C73}" presName="vert1" presStyleCnt="0"/>
      <dgm:spPr/>
    </dgm:pt>
    <dgm:pt modelId="{31D70CA0-503A-4493-94DC-9BE9CC580215}" type="pres">
      <dgm:prSet presAssocID="{8E1DC42A-97D7-4A7D-B692-84BBAC0B111A}" presName="thickLine" presStyleLbl="alignNode1" presStyleIdx="1" presStyleCnt="2"/>
      <dgm:spPr/>
    </dgm:pt>
    <dgm:pt modelId="{EDB6ABCE-C86E-4D0D-B876-2D1605992E13}" type="pres">
      <dgm:prSet presAssocID="{8E1DC42A-97D7-4A7D-B692-84BBAC0B111A}" presName="horz1" presStyleCnt="0"/>
      <dgm:spPr/>
    </dgm:pt>
    <dgm:pt modelId="{4DFB2DF1-57B4-49BC-B617-549E455ACFBA}" type="pres">
      <dgm:prSet presAssocID="{8E1DC42A-97D7-4A7D-B692-84BBAC0B111A}" presName="tx1" presStyleLbl="revTx" presStyleIdx="1" presStyleCnt="2"/>
      <dgm:spPr/>
      <dgm:t>
        <a:bodyPr/>
        <a:lstStyle/>
        <a:p>
          <a:endParaRPr lang="en-US"/>
        </a:p>
      </dgm:t>
    </dgm:pt>
    <dgm:pt modelId="{AEC5CE0D-10E4-4F01-A5C3-151AE9961341}" type="pres">
      <dgm:prSet presAssocID="{8E1DC42A-97D7-4A7D-B692-84BBAC0B111A}" presName="vert1" presStyleCnt="0"/>
      <dgm:spPr/>
    </dgm:pt>
  </dgm:ptLst>
  <dgm:cxnLst>
    <dgm:cxn modelId="{7F4EBA2F-83A6-4B98-B9E8-38C3970B58D4}" srcId="{8427764E-D54A-4FFD-B716-A5DE30505E0F}" destId="{B6765386-3CF0-4CBE-8E79-2596B3949C73}" srcOrd="0" destOrd="0" parTransId="{A37DCE4D-3A2E-428B-8D1E-FF1C67347D31}" sibTransId="{F9FBE0B8-2927-4CE9-820B-289EA8C8C568}"/>
    <dgm:cxn modelId="{F7A84F55-C761-4E60-A5F6-DAA293180F5B}" type="presOf" srcId="{B6765386-3CF0-4CBE-8E79-2596B3949C73}" destId="{18701A76-2B6D-4F0A-917F-6B5771381288}" srcOrd="0" destOrd="0" presId="urn:microsoft.com/office/officeart/2008/layout/LinedList"/>
    <dgm:cxn modelId="{651DB2FA-DB09-4F4F-ABB8-C09FFDBF5BF1}" srcId="{8427764E-D54A-4FFD-B716-A5DE30505E0F}" destId="{8E1DC42A-97D7-4A7D-B692-84BBAC0B111A}" srcOrd="1" destOrd="0" parTransId="{918197D6-4000-4346-9194-1718ACA48BC0}" sibTransId="{CB38D073-336F-47CD-A08E-0EA0ECBF7E7A}"/>
    <dgm:cxn modelId="{5C9719F5-B524-4FA2-895F-DF4A9BF8DC93}" type="presOf" srcId="{8E1DC42A-97D7-4A7D-B692-84BBAC0B111A}" destId="{4DFB2DF1-57B4-49BC-B617-549E455ACFBA}" srcOrd="0" destOrd="0" presId="urn:microsoft.com/office/officeart/2008/layout/LinedList"/>
    <dgm:cxn modelId="{EBF29430-8267-4198-9FA2-CC759DA9AAB2}" type="presOf" srcId="{8427764E-D54A-4FFD-B716-A5DE30505E0F}" destId="{E3CB8BE4-7FA6-4290-B235-8D95D5511A04}" srcOrd="0" destOrd="0" presId="urn:microsoft.com/office/officeart/2008/layout/LinedList"/>
    <dgm:cxn modelId="{169B983B-9D26-482A-8E0C-135B61030E11}" type="presParOf" srcId="{E3CB8BE4-7FA6-4290-B235-8D95D5511A04}" destId="{4E92F1C3-7DA4-4D66-83FD-8EC3BBFF6DC4}" srcOrd="0" destOrd="0" presId="urn:microsoft.com/office/officeart/2008/layout/LinedList"/>
    <dgm:cxn modelId="{78217845-D165-44B4-AF77-83E4781A784A}" type="presParOf" srcId="{E3CB8BE4-7FA6-4290-B235-8D95D5511A04}" destId="{23288554-9DCD-4693-ACA7-828CE12A9867}" srcOrd="1" destOrd="0" presId="urn:microsoft.com/office/officeart/2008/layout/LinedList"/>
    <dgm:cxn modelId="{81A12E21-E0DB-4B2E-8DEF-CC7AB1ACFF67}" type="presParOf" srcId="{23288554-9DCD-4693-ACA7-828CE12A9867}" destId="{18701A76-2B6D-4F0A-917F-6B5771381288}" srcOrd="0" destOrd="0" presId="urn:microsoft.com/office/officeart/2008/layout/LinedList"/>
    <dgm:cxn modelId="{03E59E48-500B-40A9-B298-8DC6D7B97358}" type="presParOf" srcId="{23288554-9DCD-4693-ACA7-828CE12A9867}" destId="{8D35A3DD-494A-4E2B-AFC5-D6DE3BD64ECD}" srcOrd="1" destOrd="0" presId="urn:microsoft.com/office/officeart/2008/layout/LinedList"/>
    <dgm:cxn modelId="{6AEC11AB-6A54-4ED0-A7A6-8D9F7976A7E0}" type="presParOf" srcId="{E3CB8BE4-7FA6-4290-B235-8D95D5511A04}" destId="{31D70CA0-503A-4493-94DC-9BE9CC580215}" srcOrd="2" destOrd="0" presId="urn:microsoft.com/office/officeart/2008/layout/LinedList"/>
    <dgm:cxn modelId="{FC77DD6A-7FDC-4B9F-9759-6CAB923CD1CA}" type="presParOf" srcId="{E3CB8BE4-7FA6-4290-B235-8D95D5511A04}" destId="{EDB6ABCE-C86E-4D0D-B876-2D1605992E13}" srcOrd="3" destOrd="0" presId="urn:microsoft.com/office/officeart/2008/layout/LinedList"/>
    <dgm:cxn modelId="{43293463-7D50-4AAC-A99F-DF845EC23E14}" type="presParOf" srcId="{EDB6ABCE-C86E-4D0D-B876-2D1605992E13}" destId="{4DFB2DF1-57B4-49BC-B617-549E455ACFBA}" srcOrd="0" destOrd="0" presId="urn:microsoft.com/office/officeart/2008/layout/LinedList"/>
    <dgm:cxn modelId="{203C91C8-A50D-43DB-801E-85897CDC3224}" type="presParOf" srcId="{EDB6ABCE-C86E-4D0D-B876-2D1605992E13}" destId="{AEC5CE0D-10E4-4F01-A5C3-151AE99613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FBCEA92-684B-4E4C-A7FC-FD0B5A1116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673ACA-9B4B-4B28-AC26-B840384F314D}">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Language</a:t>
          </a:r>
          <a:endParaRPr lang="en-US" b="1" dirty="0">
            <a:solidFill>
              <a:schemeClr val="tx1"/>
            </a:solidFill>
            <a:latin typeface="Times New Roman" panose="02020603050405020304" pitchFamily="18" charset="0"/>
            <a:cs typeface="Times New Roman" panose="02020603050405020304" pitchFamily="18" charset="0"/>
          </a:endParaRPr>
        </a:p>
      </dgm:t>
    </dgm:pt>
    <dgm:pt modelId="{D85BFFA7-3330-49DE-8E4D-8D99AE49BA68}" type="parTrans" cxnId="{D4A0BE61-9F59-47B7-A4BD-CB3FB04AE245}">
      <dgm:prSet/>
      <dgm:spPr/>
      <dgm:t>
        <a:bodyPr/>
        <a:lstStyle/>
        <a:p>
          <a:endParaRPr lang="en-US"/>
        </a:p>
      </dgm:t>
    </dgm:pt>
    <dgm:pt modelId="{4349C3C4-AB7A-4AC9-8A81-D50D69201C93}" type="sibTrans" cxnId="{D4A0BE61-9F59-47B7-A4BD-CB3FB04AE245}">
      <dgm:prSet/>
      <dgm:spPr/>
      <dgm:t>
        <a:bodyPr/>
        <a:lstStyle/>
        <a:p>
          <a:endParaRPr lang="en-US"/>
        </a:p>
      </dgm:t>
    </dgm:pt>
    <dgm:pt modelId="{957EB649-2028-4B2A-8F4E-ABA088B3D512}" type="pres">
      <dgm:prSet presAssocID="{DFBCEA92-684B-4E4C-A7FC-FD0B5A11161A}" presName="linear" presStyleCnt="0">
        <dgm:presLayoutVars>
          <dgm:animLvl val="lvl"/>
          <dgm:resizeHandles val="exact"/>
        </dgm:presLayoutVars>
      </dgm:prSet>
      <dgm:spPr/>
      <dgm:t>
        <a:bodyPr/>
        <a:lstStyle/>
        <a:p>
          <a:endParaRPr lang="en-US"/>
        </a:p>
      </dgm:t>
    </dgm:pt>
    <dgm:pt modelId="{4E182DC7-D99B-496A-AF35-1B2365805A89}" type="pres">
      <dgm:prSet presAssocID="{73673ACA-9B4B-4B28-AC26-B840384F314D}" presName="parentText" presStyleLbl="node1" presStyleIdx="0" presStyleCnt="1" custLinFactNeighborY="3058">
        <dgm:presLayoutVars>
          <dgm:chMax val="0"/>
          <dgm:bulletEnabled val="1"/>
        </dgm:presLayoutVars>
      </dgm:prSet>
      <dgm:spPr/>
      <dgm:t>
        <a:bodyPr/>
        <a:lstStyle/>
        <a:p>
          <a:endParaRPr lang="en-US"/>
        </a:p>
      </dgm:t>
    </dgm:pt>
  </dgm:ptLst>
  <dgm:cxnLst>
    <dgm:cxn modelId="{4A535653-386D-44BE-A725-2DB2BB496D01}" type="presOf" srcId="{73673ACA-9B4B-4B28-AC26-B840384F314D}" destId="{4E182DC7-D99B-496A-AF35-1B2365805A89}" srcOrd="0" destOrd="0" presId="urn:microsoft.com/office/officeart/2005/8/layout/vList2"/>
    <dgm:cxn modelId="{0355E3CB-9D06-4605-957C-B7A46FB3AEFA}" type="presOf" srcId="{DFBCEA92-684B-4E4C-A7FC-FD0B5A11161A}" destId="{957EB649-2028-4B2A-8F4E-ABA088B3D512}" srcOrd="0" destOrd="0" presId="urn:microsoft.com/office/officeart/2005/8/layout/vList2"/>
    <dgm:cxn modelId="{D4A0BE61-9F59-47B7-A4BD-CB3FB04AE245}" srcId="{DFBCEA92-684B-4E4C-A7FC-FD0B5A11161A}" destId="{73673ACA-9B4B-4B28-AC26-B840384F314D}" srcOrd="0" destOrd="0" parTransId="{D85BFFA7-3330-49DE-8E4D-8D99AE49BA68}" sibTransId="{4349C3C4-AB7A-4AC9-8A81-D50D69201C93}"/>
    <dgm:cxn modelId="{6B231BB1-15AE-4364-AEDA-829A6D80E6B9}" type="presParOf" srcId="{957EB649-2028-4B2A-8F4E-ABA088B3D512}" destId="{4E182DC7-D99B-496A-AF35-1B2365805A8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EE6897-9B97-4083-B03F-3B64C962A3F2}"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499D471-AC79-4FB7-A6DD-A011EE4D013B}">
      <dgm:prSet custT="1"/>
      <dgm:spPr/>
      <dgm:t>
        <a:bodyPr/>
        <a:lstStyle/>
        <a:p>
          <a:pPr algn="just"/>
          <a:r>
            <a:rPr lang="en-US" sz="1800" dirty="0" smtClean="0">
              <a:latin typeface="Times New Roman" panose="02020603050405020304" pitchFamily="18" charset="0"/>
              <a:cs typeface="Times New Roman" panose="02020603050405020304" pitchFamily="18" charset="0"/>
            </a:rPr>
            <a:t>In other words, values are </a:t>
          </a:r>
          <a:r>
            <a:rPr lang="en-US" sz="1800" b="1" dirty="0" smtClean="0">
              <a:latin typeface="Times New Roman" panose="02020603050405020304" pitchFamily="18" charset="0"/>
              <a:cs typeface="Times New Roman" panose="02020603050405020304" pitchFamily="18" charset="0"/>
            </a:rPr>
            <a:t>abstract standards of goodness, </a:t>
          </a:r>
          <a:r>
            <a:rPr lang="en-US" sz="1800" dirty="0" smtClean="0">
              <a:latin typeface="Times New Roman" panose="02020603050405020304" pitchFamily="18" charset="0"/>
              <a:cs typeface="Times New Roman" panose="02020603050405020304" pitchFamily="18" charset="0"/>
            </a:rPr>
            <a:t>and beliefs are </a:t>
          </a:r>
          <a:r>
            <a:rPr lang="en-US" sz="1800" b="1" dirty="0" smtClean="0">
              <a:latin typeface="Times New Roman" panose="02020603050405020304" pitchFamily="18" charset="0"/>
              <a:cs typeface="Times New Roman" panose="02020603050405020304" pitchFamily="18" charset="0"/>
            </a:rPr>
            <a:t>particular matters that individuals consider true or false. </a:t>
          </a:r>
        </a:p>
      </dgm:t>
    </dgm:pt>
    <dgm:pt modelId="{1913AB7F-904D-4DBB-A974-C2CC34A116A2}" type="parTrans" cxnId="{C7207265-8FAD-48C0-AC7A-CAD1B9D2FD5C}">
      <dgm:prSet/>
      <dgm:spPr/>
      <dgm:t>
        <a:bodyPr/>
        <a:lstStyle/>
        <a:p>
          <a:endParaRPr lang="en-US" sz="2000"/>
        </a:p>
      </dgm:t>
    </dgm:pt>
    <dgm:pt modelId="{1EE16C36-B807-4109-B096-4BB895B7B444}" type="sibTrans" cxnId="{C7207265-8FAD-48C0-AC7A-CAD1B9D2FD5C}">
      <dgm:prSet/>
      <dgm:spPr/>
      <dgm:t>
        <a:bodyPr/>
        <a:lstStyle/>
        <a:p>
          <a:endParaRPr lang="en-US" sz="2000"/>
        </a:p>
      </dgm:t>
    </dgm:pt>
    <dgm:pt modelId="{79898562-1E0B-498F-B2B6-B7EBF3D96857}">
      <dgm:prSet custT="1"/>
      <dgm:spPr/>
      <dgm:t>
        <a:bodyPr/>
        <a:lstStyle/>
        <a:p>
          <a:pPr algn="just"/>
          <a:r>
            <a:rPr lang="en-US" sz="1800" dirty="0" smtClean="0">
              <a:latin typeface="Times New Roman" panose="02020603050405020304" pitchFamily="18" charset="0"/>
              <a:cs typeface="Times New Roman" panose="02020603050405020304" pitchFamily="18" charset="0"/>
            </a:rPr>
            <a:t>For example, because most U.S. adults share the value of providing equal opportunities for all, they believe that a qualified woman could serve as president of the United States, as Hillary Clinton’s presidential campaigns have demonstrated. </a:t>
          </a:r>
          <a:endParaRPr lang="en-US" sz="1800" dirty="0">
            <a:latin typeface="Times New Roman" panose="02020603050405020304" pitchFamily="18" charset="0"/>
            <a:cs typeface="Times New Roman" panose="02020603050405020304" pitchFamily="18" charset="0"/>
          </a:endParaRPr>
        </a:p>
      </dgm:t>
    </dgm:pt>
    <dgm:pt modelId="{10362066-A9B0-4577-B252-6BD6B8736FBF}" type="parTrans" cxnId="{E36AA6A7-9C6A-4544-B168-C3E06F3B4510}">
      <dgm:prSet/>
      <dgm:spPr/>
      <dgm:t>
        <a:bodyPr/>
        <a:lstStyle/>
        <a:p>
          <a:endParaRPr lang="en-US" sz="2000"/>
        </a:p>
      </dgm:t>
    </dgm:pt>
    <dgm:pt modelId="{8EA15678-8DEE-44C5-AE56-CF0F5A884688}" type="sibTrans" cxnId="{E36AA6A7-9C6A-4544-B168-C3E06F3B4510}">
      <dgm:prSet/>
      <dgm:spPr/>
      <dgm:t>
        <a:bodyPr/>
        <a:lstStyle/>
        <a:p>
          <a:endParaRPr lang="en-US" sz="2000"/>
        </a:p>
      </dgm:t>
    </dgm:pt>
    <dgm:pt modelId="{5EDBECE5-296C-4E9E-ADEA-FC5C06FF2D1C}" type="pres">
      <dgm:prSet presAssocID="{E5EE6897-9B97-4083-B03F-3B64C962A3F2}" presName="vert0" presStyleCnt="0">
        <dgm:presLayoutVars>
          <dgm:dir/>
          <dgm:animOne val="branch"/>
          <dgm:animLvl val="lvl"/>
        </dgm:presLayoutVars>
      </dgm:prSet>
      <dgm:spPr/>
      <dgm:t>
        <a:bodyPr/>
        <a:lstStyle/>
        <a:p>
          <a:endParaRPr lang="en-US"/>
        </a:p>
      </dgm:t>
    </dgm:pt>
    <dgm:pt modelId="{E2A25BD0-B5E7-45F6-AFBF-23B95C872663}" type="pres">
      <dgm:prSet presAssocID="{1499D471-AC79-4FB7-A6DD-A011EE4D013B}" presName="thickLine" presStyleLbl="alignNode1" presStyleIdx="0" presStyleCnt="2"/>
      <dgm:spPr/>
    </dgm:pt>
    <dgm:pt modelId="{933725AB-0363-40F1-973E-9CFA44673078}" type="pres">
      <dgm:prSet presAssocID="{1499D471-AC79-4FB7-A6DD-A011EE4D013B}" presName="horz1" presStyleCnt="0"/>
      <dgm:spPr/>
    </dgm:pt>
    <dgm:pt modelId="{624FCEAA-C608-4AD6-BCB9-D34B7A981F44}" type="pres">
      <dgm:prSet presAssocID="{1499D471-AC79-4FB7-A6DD-A011EE4D013B}" presName="tx1" presStyleLbl="revTx" presStyleIdx="0" presStyleCnt="2"/>
      <dgm:spPr/>
      <dgm:t>
        <a:bodyPr/>
        <a:lstStyle/>
        <a:p>
          <a:endParaRPr lang="en-US"/>
        </a:p>
      </dgm:t>
    </dgm:pt>
    <dgm:pt modelId="{07333EB5-8FA3-40A2-92D7-73280088C32D}" type="pres">
      <dgm:prSet presAssocID="{1499D471-AC79-4FB7-A6DD-A011EE4D013B}" presName="vert1" presStyleCnt="0"/>
      <dgm:spPr/>
    </dgm:pt>
    <dgm:pt modelId="{CCEE2A90-5012-4E53-846D-BF144477944A}" type="pres">
      <dgm:prSet presAssocID="{79898562-1E0B-498F-B2B6-B7EBF3D96857}" presName="thickLine" presStyleLbl="alignNode1" presStyleIdx="1" presStyleCnt="2"/>
      <dgm:spPr/>
    </dgm:pt>
    <dgm:pt modelId="{8807286B-2E81-49F6-B601-06A9A23221F5}" type="pres">
      <dgm:prSet presAssocID="{79898562-1E0B-498F-B2B6-B7EBF3D96857}" presName="horz1" presStyleCnt="0"/>
      <dgm:spPr/>
    </dgm:pt>
    <dgm:pt modelId="{33461DA3-E364-48AF-8BC3-B8A33129DE53}" type="pres">
      <dgm:prSet presAssocID="{79898562-1E0B-498F-B2B6-B7EBF3D96857}" presName="tx1" presStyleLbl="revTx" presStyleIdx="1" presStyleCnt="2"/>
      <dgm:spPr/>
      <dgm:t>
        <a:bodyPr/>
        <a:lstStyle/>
        <a:p>
          <a:endParaRPr lang="en-US"/>
        </a:p>
      </dgm:t>
    </dgm:pt>
    <dgm:pt modelId="{A788370D-9886-4551-B9A2-1A3EA3C4E004}" type="pres">
      <dgm:prSet presAssocID="{79898562-1E0B-498F-B2B6-B7EBF3D96857}" presName="vert1" presStyleCnt="0"/>
      <dgm:spPr/>
    </dgm:pt>
  </dgm:ptLst>
  <dgm:cxnLst>
    <dgm:cxn modelId="{E36AA6A7-9C6A-4544-B168-C3E06F3B4510}" srcId="{E5EE6897-9B97-4083-B03F-3B64C962A3F2}" destId="{79898562-1E0B-498F-B2B6-B7EBF3D96857}" srcOrd="1" destOrd="0" parTransId="{10362066-A9B0-4577-B252-6BD6B8736FBF}" sibTransId="{8EA15678-8DEE-44C5-AE56-CF0F5A884688}"/>
    <dgm:cxn modelId="{6B70CD05-686B-4147-A332-252C18AD4ED8}" type="presOf" srcId="{79898562-1E0B-498F-B2B6-B7EBF3D96857}" destId="{33461DA3-E364-48AF-8BC3-B8A33129DE53}" srcOrd="0" destOrd="0" presId="urn:microsoft.com/office/officeart/2008/layout/LinedList"/>
    <dgm:cxn modelId="{C7207265-8FAD-48C0-AC7A-CAD1B9D2FD5C}" srcId="{E5EE6897-9B97-4083-B03F-3B64C962A3F2}" destId="{1499D471-AC79-4FB7-A6DD-A011EE4D013B}" srcOrd="0" destOrd="0" parTransId="{1913AB7F-904D-4DBB-A974-C2CC34A116A2}" sibTransId="{1EE16C36-B807-4109-B096-4BB895B7B444}"/>
    <dgm:cxn modelId="{65E1DA30-F625-45E8-971B-5EE8269123E4}" type="presOf" srcId="{1499D471-AC79-4FB7-A6DD-A011EE4D013B}" destId="{624FCEAA-C608-4AD6-BCB9-D34B7A981F44}" srcOrd="0" destOrd="0" presId="urn:microsoft.com/office/officeart/2008/layout/LinedList"/>
    <dgm:cxn modelId="{A87333FC-3C68-4C88-841C-98A127C27612}" type="presOf" srcId="{E5EE6897-9B97-4083-B03F-3B64C962A3F2}" destId="{5EDBECE5-296C-4E9E-ADEA-FC5C06FF2D1C}" srcOrd="0" destOrd="0" presId="urn:microsoft.com/office/officeart/2008/layout/LinedList"/>
    <dgm:cxn modelId="{8AB8EC97-FC32-4AE5-8859-54B28F760FF6}" type="presParOf" srcId="{5EDBECE5-296C-4E9E-ADEA-FC5C06FF2D1C}" destId="{E2A25BD0-B5E7-45F6-AFBF-23B95C872663}" srcOrd="0" destOrd="0" presId="urn:microsoft.com/office/officeart/2008/layout/LinedList"/>
    <dgm:cxn modelId="{56730618-F9EC-4FA4-836A-67D27E228C57}" type="presParOf" srcId="{5EDBECE5-296C-4E9E-ADEA-FC5C06FF2D1C}" destId="{933725AB-0363-40F1-973E-9CFA44673078}" srcOrd="1" destOrd="0" presId="urn:microsoft.com/office/officeart/2008/layout/LinedList"/>
    <dgm:cxn modelId="{1F76C2F9-FA9D-405A-B96E-15F67F387883}" type="presParOf" srcId="{933725AB-0363-40F1-973E-9CFA44673078}" destId="{624FCEAA-C608-4AD6-BCB9-D34B7A981F44}" srcOrd="0" destOrd="0" presId="urn:microsoft.com/office/officeart/2008/layout/LinedList"/>
    <dgm:cxn modelId="{C9B6F778-8397-499F-AD54-BAE48BEDC497}" type="presParOf" srcId="{933725AB-0363-40F1-973E-9CFA44673078}" destId="{07333EB5-8FA3-40A2-92D7-73280088C32D}" srcOrd="1" destOrd="0" presId="urn:microsoft.com/office/officeart/2008/layout/LinedList"/>
    <dgm:cxn modelId="{5681A713-8F7A-4B4C-A3DF-2A51EE963DED}" type="presParOf" srcId="{5EDBECE5-296C-4E9E-ADEA-FC5C06FF2D1C}" destId="{CCEE2A90-5012-4E53-846D-BF144477944A}" srcOrd="2" destOrd="0" presId="urn:microsoft.com/office/officeart/2008/layout/LinedList"/>
    <dgm:cxn modelId="{0FAEF6D2-FF02-48EA-BFA6-FF494F9C1237}" type="presParOf" srcId="{5EDBECE5-296C-4E9E-ADEA-FC5C06FF2D1C}" destId="{8807286B-2E81-49F6-B601-06A9A23221F5}" srcOrd="3" destOrd="0" presId="urn:microsoft.com/office/officeart/2008/layout/LinedList"/>
    <dgm:cxn modelId="{91A62EC7-7A5C-4A30-8C86-FA8747EEBC4B}" type="presParOf" srcId="{8807286B-2E81-49F6-B601-06A9A23221F5}" destId="{33461DA3-E364-48AF-8BC3-B8A33129DE53}" srcOrd="0" destOrd="0" presId="urn:microsoft.com/office/officeart/2008/layout/LinedList"/>
    <dgm:cxn modelId="{CE1BA9AD-4C4F-439F-8FEB-B277D8CCF4DE}" type="presParOf" srcId="{8807286B-2E81-49F6-B601-06A9A23221F5}" destId="{A788370D-9886-4551-B9A2-1A3EA3C4E0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F420B0-BFE9-47C4-A6BA-CEE8F9C1145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FDD47EC-4793-46E7-BF23-91CEAD487254}">
      <dgm:prSet phldrT="[Text]"/>
      <dgm:spPr>
        <a:solidFill>
          <a:srgbClr val="F0D828"/>
        </a:solidFill>
      </dgm:spPr>
      <dgm:t>
        <a:bodyPr/>
        <a:lstStyle/>
        <a:p>
          <a:pPr algn="ct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Values and Beliefs </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AFCA0F41-71A7-4FA3-8C13-FB315697E8C2}" type="parTrans" cxnId="{E07CA080-1CAD-4816-AEF9-BE96D2EAECF5}">
      <dgm:prSet/>
      <dgm:spPr/>
      <dgm:t>
        <a:bodyPr/>
        <a:lstStyle/>
        <a:p>
          <a:endParaRPr lang="en-US"/>
        </a:p>
      </dgm:t>
    </dgm:pt>
    <dgm:pt modelId="{EFD0052E-BEBB-4D65-B7C5-EF3F01DFBB2C}" type="sibTrans" cxnId="{E07CA080-1CAD-4816-AEF9-BE96D2EAECF5}">
      <dgm:prSet/>
      <dgm:spPr/>
      <dgm:t>
        <a:bodyPr/>
        <a:lstStyle/>
        <a:p>
          <a:endParaRPr lang="en-US"/>
        </a:p>
      </dgm:t>
    </dgm:pt>
    <dgm:pt modelId="{449019D8-069C-41CD-B583-A5290F6E1733}" type="pres">
      <dgm:prSet presAssocID="{FCF420B0-BFE9-47C4-A6BA-CEE8F9C11452}" presName="linear" presStyleCnt="0">
        <dgm:presLayoutVars>
          <dgm:animLvl val="lvl"/>
          <dgm:resizeHandles val="exact"/>
        </dgm:presLayoutVars>
      </dgm:prSet>
      <dgm:spPr/>
      <dgm:t>
        <a:bodyPr/>
        <a:lstStyle/>
        <a:p>
          <a:endParaRPr lang="en-US"/>
        </a:p>
      </dgm:t>
    </dgm:pt>
    <dgm:pt modelId="{4403592E-1FA8-4532-AD22-8D7B9F44DCBA}" type="pres">
      <dgm:prSet presAssocID="{4FDD47EC-4793-46E7-BF23-91CEAD487254}" presName="parentText" presStyleLbl="node1" presStyleIdx="0" presStyleCnt="1">
        <dgm:presLayoutVars>
          <dgm:chMax val="0"/>
          <dgm:bulletEnabled val="1"/>
        </dgm:presLayoutVars>
      </dgm:prSet>
      <dgm:spPr/>
      <dgm:t>
        <a:bodyPr/>
        <a:lstStyle/>
        <a:p>
          <a:endParaRPr lang="en-US"/>
        </a:p>
      </dgm:t>
    </dgm:pt>
  </dgm:ptLst>
  <dgm:cxnLst>
    <dgm:cxn modelId="{E07CA080-1CAD-4816-AEF9-BE96D2EAECF5}" srcId="{FCF420B0-BFE9-47C4-A6BA-CEE8F9C11452}" destId="{4FDD47EC-4793-46E7-BF23-91CEAD487254}" srcOrd="0" destOrd="0" parTransId="{AFCA0F41-71A7-4FA3-8C13-FB315697E8C2}" sibTransId="{EFD0052E-BEBB-4D65-B7C5-EF3F01DFBB2C}"/>
    <dgm:cxn modelId="{3CDD3234-9561-43DC-93EF-CEBADA36FD99}" type="presOf" srcId="{4FDD47EC-4793-46E7-BF23-91CEAD487254}" destId="{4403592E-1FA8-4532-AD22-8D7B9F44DCBA}" srcOrd="0" destOrd="0" presId="urn:microsoft.com/office/officeart/2005/8/layout/vList2"/>
    <dgm:cxn modelId="{A46563B6-42A2-4B20-B19D-6F16F8728BB7}" type="presOf" srcId="{FCF420B0-BFE9-47C4-A6BA-CEE8F9C11452}" destId="{449019D8-069C-41CD-B583-A5290F6E1733}" srcOrd="0" destOrd="0" presId="urn:microsoft.com/office/officeart/2005/8/layout/vList2"/>
    <dgm:cxn modelId="{FDB523C8-9E63-46A0-89E7-A600F079CE4A}" type="presParOf" srcId="{449019D8-069C-41CD-B583-A5290F6E1733}" destId="{4403592E-1FA8-4532-AD22-8D7B9F44DCBA}"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AC04E11-92D5-48A2-93E3-4E56B13F535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9E02515-4638-4758-916D-CAE8EF11070A}">
      <dgm:prSet phldrT="[Text]"/>
      <dgm:spPr>
        <a:solidFill>
          <a:srgbClr val="FF9966"/>
        </a:solidFill>
      </dgm:spPr>
      <dgm:t>
        <a:bodyPr/>
        <a:lstStyle/>
        <a:p>
          <a:pPr algn="ctr"/>
          <a:r>
            <a:rPr lang="en-US" b="1" u="sng" dirty="0" smtClean="0">
              <a:solidFill>
                <a:schemeClr val="tx1">
                  <a:lumMod val="95000"/>
                  <a:lumOff val="5000"/>
                </a:schemeClr>
              </a:solidFill>
              <a:latin typeface="Times New Roman" panose="02020603050405020304" pitchFamily="18" charset="0"/>
              <a:cs typeface="Times New Roman" panose="02020603050405020304" pitchFamily="18" charset="0"/>
            </a:rPr>
            <a:t>Values</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dirty="0">
            <a:solidFill>
              <a:schemeClr val="tx1">
                <a:lumMod val="95000"/>
                <a:lumOff val="5000"/>
              </a:schemeClr>
            </a:solidFill>
          </a:endParaRPr>
        </a:p>
      </dgm:t>
    </dgm:pt>
    <dgm:pt modelId="{A08702AB-62F6-438E-9A4D-EE0BDA7CF627}" type="parTrans" cxnId="{2FFAB376-286F-40DD-8AE8-E227926DE5C0}">
      <dgm:prSet/>
      <dgm:spPr/>
      <dgm:t>
        <a:bodyPr/>
        <a:lstStyle/>
        <a:p>
          <a:endParaRPr lang="en-US"/>
        </a:p>
      </dgm:t>
    </dgm:pt>
    <dgm:pt modelId="{633BB974-9156-4FB3-8D1B-C9EA35E2DF08}" type="sibTrans" cxnId="{2FFAB376-286F-40DD-8AE8-E227926DE5C0}">
      <dgm:prSet/>
      <dgm:spPr/>
      <dgm:t>
        <a:bodyPr/>
        <a:lstStyle/>
        <a:p>
          <a:endParaRPr lang="en-US"/>
        </a:p>
      </dgm:t>
    </dgm:pt>
    <dgm:pt modelId="{763D1326-B9AB-4DA2-A9B4-7E58476E0F06}">
      <dgm:prSet/>
      <dgm:spPr>
        <a:solidFill>
          <a:srgbClr val="FFB3D9"/>
        </a:solidFill>
      </dgm:spPr>
      <dgm:t>
        <a:bodyPr/>
        <a:lstStyle/>
        <a:p>
          <a:pPr algn="ctr"/>
          <a:r>
            <a:rPr lang="en-US" b="1" u="sng" dirty="0" smtClean="0">
              <a:solidFill>
                <a:schemeClr val="tx1">
                  <a:lumMod val="95000"/>
                  <a:lumOff val="5000"/>
                </a:schemeClr>
              </a:solidFill>
              <a:latin typeface="Times New Roman" panose="02020603050405020304" pitchFamily="18" charset="0"/>
              <a:cs typeface="Times New Roman" panose="02020603050405020304" pitchFamily="18" charset="0"/>
            </a:rPr>
            <a:t>Beliefs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C5EAE9B9-B32C-4921-92E7-3B581BB5A19A}" type="parTrans" cxnId="{A7429D0F-C93A-484E-A303-F517FE3994FF}">
      <dgm:prSet/>
      <dgm:spPr/>
      <dgm:t>
        <a:bodyPr/>
        <a:lstStyle/>
        <a:p>
          <a:endParaRPr lang="en-US"/>
        </a:p>
      </dgm:t>
    </dgm:pt>
    <dgm:pt modelId="{A31760C1-9171-4E48-B35F-AE05104834B8}" type="sibTrans" cxnId="{A7429D0F-C93A-484E-A303-F517FE3994FF}">
      <dgm:prSet/>
      <dgm:spPr/>
      <dgm:t>
        <a:bodyPr/>
        <a:lstStyle/>
        <a:p>
          <a:endParaRPr lang="en-US"/>
        </a:p>
      </dgm:t>
    </dgm:pt>
    <dgm:pt modelId="{8BA2BB2F-B396-41BE-B8C7-905846DB9982}">
      <dgm:prSet phldrT="[Text]"/>
      <dgm:spPr>
        <a:solidFill>
          <a:srgbClr val="FF9966"/>
        </a:solidFill>
      </dgm:spPr>
      <dgm:t>
        <a:bodyPr/>
        <a:lstStyle/>
        <a:p>
          <a:pPr algn="l"/>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Culturally defined standards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that people use to decide what is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desirable, good, and beautiful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and that serve as broad guidelines for social living.</a:t>
          </a:r>
          <a:endParaRPr lang="en-US" dirty="0">
            <a:solidFill>
              <a:schemeClr val="tx1">
                <a:lumMod val="95000"/>
                <a:lumOff val="5000"/>
              </a:schemeClr>
            </a:solidFill>
          </a:endParaRPr>
        </a:p>
      </dgm:t>
    </dgm:pt>
    <dgm:pt modelId="{B0A256B9-226A-4051-841D-69C0A2EF25D6}" type="parTrans" cxnId="{FA798E29-5310-458F-92D2-609209B97355}">
      <dgm:prSet/>
      <dgm:spPr/>
      <dgm:t>
        <a:bodyPr/>
        <a:lstStyle/>
        <a:p>
          <a:endParaRPr lang="en-US"/>
        </a:p>
      </dgm:t>
    </dgm:pt>
    <dgm:pt modelId="{BDA6EE9F-86D0-4A48-8845-4CFCD13DA083}" type="sibTrans" cxnId="{FA798E29-5310-458F-92D2-609209B97355}">
      <dgm:prSet/>
      <dgm:spPr/>
      <dgm:t>
        <a:bodyPr/>
        <a:lstStyle/>
        <a:p>
          <a:endParaRPr lang="en-US"/>
        </a:p>
      </dgm:t>
    </dgm:pt>
    <dgm:pt modelId="{3931D764-B07F-44A8-AA78-D75B2BD4FE48}">
      <dgm:prSet/>
      <dgm:spPr>
        <a:solidFill>
          <a:srgbClr val="FFB3D9"/>
        </a:solidFill>
      </dgm:spPr>
      <dgm:t>
        <a:bodyPr/>
        <a:lstStyle/>
        <a:p>
          <a:pPr algn="l"/>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Specific thoughts or ideas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that people hold to be </a:t>
          </a: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true</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D30EC0B9-E9B9-459C-B952-E154E4B1A63F}" type="parTrans" cxnId="{A907F9F9-7654-4920-8F16-04772986DF26}">
      <dgm:prSet/>
      <dgm:spPr/>
      <dgm:t>
        <a:bodyPr/>
        <a:lstStyle/>
        <a:p>
          <a:endParaRPr lang="en-US"/>
        </a:p>
      </dgm:t>
    </dgm:pt>
    <dgm:pt modelId="{32AF0C6A-CE78-45D8-9F0D-F5DCC82A2931}" type="sibTrans" cxnId="{A907F9F9-7654-4920-8F16-04772986DF26}">
      <dgm:prSet/>
      <dgm:spPr/>
      <dgm:t>
        <a:bodyPr/>
        <a:lstStyle/>
        <a:p>
          <a:endParaRPr lang="en-US"/>
        </a:p>
      </dgm:t>
    </dgm:pt>
    <dgm:pt modelId="{6AFAE440-917B-4D91-8A6B-1D1A33AA5731}" type="pres">
      <dgm:prSet presAssocID="{5AC04E11-92D5-48A2-93E3-4E56B13F535F}" presName="diagram" presStyleCnt="0">
        <dgm:presLayoutVars>
          <dgm:dir/>
          <dgm:resizeHandles val="exact"/>
        </dgm:presLayoutVars>
      </dgm:prSet>
      <dgm:spPr/>
      <dgm:t>
        <a:bodyPr/>
        <a:lstStyle/>
        <a:p>
          <a:endParaRPr lang="en-US"/>
        </a:p>
      </dgm:t>
    </dgm:pt>
    <dgm:pt modelId="{2BED6812-FCD3-4962-BC08-E6B843902609}" type="pres">
      <dgm:prSet presAssocID="{59E02515-4638-4758-916D-CAE8EF11070A}" presName="node" presStyleLbl="node1" presStyleIdx="0" presStyleCnt="2">
        <dgm:presLayoutVars>
          <dgm:bulletEnabled val="1"/>
        </dgm:presLayoutVars>
      </dgm:prSet>
      <dgm:spPr/>
      <dgm:t>
        <a:bodyPr/>
        <a:lstStyle/>
        <a:p>
          <a:endParaRPr lang="en-US"/>
        </a:p>
      </dgm:t>
    </dgm:pt>
    <dgm:pt modelId="{105DE9F8-11E4-4568-98D4-F54A5A9D40F1}" type="pres">
      <dgm:prSet presAssocID="{633BB974-9156-4FB3-8D1B-C9EA35E2DF08}" presName="sibTrans" presStyleCnt="0"/>
      <dgm:spPr/>
    </dgm:pt>
    <dgm:pt modelId="{5A66C5A4-F324-4186-BF15-A132FF467AC3}" type="pres">
      <dgm:prSet presAssocID="{763D1326-B9AB-4DA2-A9B4-7E58476E0F06}" presName="node" presStyleLbl="node1" presStyleIdx="1" presStyleCnt="2">
        <dgm:presLayoutVars>
          <dgm:bulletEnabled val="1"/>
        </dgm:presLayoutVars>
      </dgm:prSet>
      <dgm:spPr/>
      <dgm:t>
        <a:bodyPr/>
        <a:lstStyle/>
        <a:p>
          <a:endParaRPr lang="en-US"/>
        </a:p>
      </dgm:t>
    </dgm:pt>
  </dgm:ptLst>
  <dgm:cxnLst>
    <dgm:cxn modelId="{A907F9F9-7654-4920-8F16-04772986DF26}" srcId="{763D1326-B9AB-4DA2-A9B4-7E58476E0F06}" destId="{3931D764-B07F-44A8-AA78-D75B2BD4FE48}" srcOrd="0" destOrd="0" parTransId="{D30EC0B9-E9B9-459C-B952-E154E4B1A63F}" sibTransId="{32AF0C6A-CE78-45D8-9F0D-F5DCC82A2931}"/>
    <dgm:cxn modelId="{D0750DCF-3944-4F04-AC41-49C6CCC72A08}" type="presOf" srcId="{59E02515-4638-4758-916D-CAE8EF11070A}" destId="{2BED6812-FCD3-4962-BC08-E6B843902609}" srcOrd="0" destOrd="0" presId="urn:microsoft.com/office/officeart/2005/8/layout/default"/>
    <dgm:cxn modelId="{2FFAB376-286F-40DD-8AE8-E227926DE5C0}" srcId="{5AC04E11-92D5-48A2-93E3-4E56B13F535F}" destId="{59E02515-4638-4758-916D-CAE8EF11070A}" srcOrd="0" destOrd="0" parTransId="{A08702AB-62F6-438E-9A4D-EE0BDA7CF627}" sibTransId="{633BB974-9156-4FB3-8D1B-C9EA35E2DF08}"/>
    <dgm:cxn modelId="{FA798E29-5310-458F-92D2-609209B97355}" srcId="{59E02515-4638-4758-916D-CAE8EF11070A}" destId="{8BA2BB2F-B396-41BE-B8C7-905846DB9982}" srcOrd="0" destOrd="0" parTransId="{B0A256B9-226A-4051-841D-69C0A2EF25D6}" sibTransId="{BDA6EE9F-86D0-4A48-8845-4CFCD13DA083}"/>
    <dgm:cxn modelId="{B0728089-C708-4BB8-9E3E-6759855B1E6D}" type="presOf" srcId="{763D1326-B9AB-4DA2-A9B4-7E58476E0F06}" destId="{5A66C5A4-F324-4186-BF15-A132FF467AC3}" srcOrd="0" destOrd="0" presId="urn:microsoft.com/office/officeart/2005/8/layout/default"/>
    <dgm:cxn modelId="{E360C451-07E5-45C4-9A29-B23A4E19F8DF}" type="presOf" srcId="{8BA2BB2F-B396-41BE-B8C7-905846DB9982}" destId="{2BED6812-FCD3-4962-BC08-E6B843902609}" srcOrd="0" destOrd="1" presId="urn:microsoft.com/office/officeart/2005/8/layout/default"/>
    <dgm:cxn modelId="{5477A524-B249-4AB9-B1AC-7F94A69C98C0}" type="presOf" srcId="{5AC04E11-92D5-48A2-93E3-4E56B13F535F}" destId="{6AFAE440-917B-4D91-8A6B-1D1A33AA5731}" srcOrd="0" destOrd="0" presId="urn:microsoft.com/office/officeart/2005/8/layout/default"/>
    <dgm:cxn modelId="{A7429D0F-C93A-484E-A303-F517FE3994FF}" srcId="{5AC04E11-92D5-48A2-93E3-4E56B13F535F}" destId="{763D1326-B9AB-4DA2-A9B4-7E58476E0F06}" srcOrd="1" destOrd="0" parTransId="{C5EAE9B9-B32C-4921-92E7-3B581BB5A19A}" sibTransId="{A31760C1-9171-4E48-B35F-AE05104834B8}"/>
    <dgm:cxn modelId="{754E9511-089B-4AE9-B65B-5415F545EED7}" type="presOf" srcId="{3931D764-B07F-44A8-AA78-D75B2BD4FE48}" destId="{5A66C5A4-F324-4186-BF15-A132FF467AC3}" srcOrd="0" destOrd="1" presId="urn:microsoft.com/office/officeart/2005/8/layout/default"/>
    <dgm:cxn modelId="{C22819F7-2EFC-43AB-B11B-FB095D40C3EF}" type="presParOf" srcId="{6AFAE440-917B-4D91-8A6B-1D1A33AA5731}" destId="{2BED6812-FCD3-4962-BC08-E6B843902609}" srcOrd="0" destOrd="0" presId="urn:microsoft.com/office/officeart/2005/8/layout/default"/>
    <dgm:cxn modelId="{C34C6055-F2CF-4BCE-9B16-1EDEA23537CA}" type="presParOf" srcId="{6AFAE440-917B-4D91-8A6B-1D1A33AA5731}" destId="{105DE9F8-11E4-4568-98D4-F54A5A9D40F1}" srcOrd="1" destOrd="0" presId="urn:microsoft.com/office/officeart/2005/8/layout/default"/>
    <dgm:cxn modelId="{4FC16487-B3D4-451F-90B7-594C5EFE9761}" type="presParOf" srcId="{6AFAE440-917B-4D91-8A6B-1D1A33AA5731}" destId="{5A66C5A4-F324-4186-BF15-A132FF467AC3}" srcOrd="2" destOrd="0" presId="urn:microsoft.com/office/officeart/2005/8/layout/default"/>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93BA8CC-7B20-4FFC-9563-776D50B1FB15}"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CFD65B21-83D8-4AA7-B3B9-497F2FB07DD1}">
      <dgm:prSet phldrT="[Text]" custT="1"/>
      <dgm:spPr/>
      <dgm:t>
        <a:bodyPr/>
        <a:lstStyle/>
        <a:p>
          <a:r>
            <a:rPr lang="en-US" sz="2000" b="1" dirty="0" smtClean="0">
              <a:latin typeface="Times New Roman" panose="02020603050405020304" pitchFamily="18" charset="0"/>
              <a:cs typeface="Times New Roman" panose="02020603050405020304" pitchFamily="18" charset="0"/>
            </a:rPr>
            <a:t>Rules or expectations that are socially enforced.</a:t>
          </a:r>
          <a:endParaRPr lang="en-US" sz="2000" b="1" dirty="0">
            <a:latin typeface="Times New Roman" panose="02020603050405020304" pitchFamily="18" charset="0"/>
            <a:cs typeface="Times New Roman" panose="02020603050405020304" pitchFamily="18" charset="0"/>
          </a:endParaRPr>
        </a:p>
      </dgm:t>
    </dgm:pt>
    <dgm:pt modelId="{702C94B8-3B84-497A-8C83-FB9777DBD871}" type="parTrans" cxnId="{FECE684B-555A-4D65-BC56-9C019BB5C370}">
      <dgm:prSet/>
      <dgm:spPr/>
      <dgm:t>
        <a:bodyPr/>
        <a:lstStyle/>
        <a:p>
          <a:endParaRPr lang="en-US" sz="2400">
            <a:latin typeface="Times New Roman" panose="02020603050405020304" pitchFamily="18" charset="0"/>
            <a:cs typeface="Times New Roman" panose="02020603050405020304" pitchFamily="18" charset="0"/>
          </a:endParaRPr>
        </a:p>
      </dgm:t>
    </dgm:pt>
    <dgm:pt modelId="{6A71BCED-0A94-4C8A-9E64-66EA1F153D7C}" type="sibTrans" cxnId="{FECE684B-555A-4D65-BC56-9C019BB5C370}">
      <dgm:prSet/>
      <dgm:spPr/>
      <dgm:t>
        <a:bodyPr/>
        <a:lstStyle/>
        <a:p>
          <a:endParaRPr lang="en-US" sz="2400">
            <a:latin typeface="Times New Roman" panose="02020603050405020304" pitchFamily="18" charset="0"/>
            <a:cs typeface="Times New Roman" panose="02020603050405020304" pitchFamily="18" charset="0"/>
          </a:endParaRPr>
        </a:p>
      </dgm:t>
    </dgm:pt>
    <dgm:pt modelId="{295606F9-7ACC-41EC-876E-03A6BBF8B51B}">
      <dgm:prSet custT="1"/>
      <dgm:spPr/>
      <dgm:t>
        <a:bodyPr/>
        <a:lstStyle/>
        <a:p>
          <a:r>
            <a:rPr lang="en-US" sz="2000" b="1" dirty="0" smtClean="0">
              <a:latin typeface="Times New Roman" panose="02020603050405020304" pitchFamily="18" charset="0"/>
              <a:cs typeface="Times New Roman" panose="02020603050405020304" pitchFamily="18" charset="0"/>
            </a:rPr>
            <a:t>Expectations of “right” behavior</a:t>
          </a:r>
        </a:p>
      </dgm:t>
    </dgm:pt>
    <dgm:pt modelId="{73155324-3FAD-4669-9248-1E1CE848F08E}" type="parTrans" cxnId="{E70DF2D8-FAD7-4FEF-9813-68201DD08155}">
      <dgm:prSet/>
      <dgm:spPr/>
      <dgm:t>
        <a:bodyPr/>
        <a:lstStyle/>
        <a:p>
          <a:endParaRPr lang="en-US" sz="2400">
            <a:latin typeface="Times New Roman" panose="02020603050405020304" pitchFamily="18" charset="0"/>
            <a:cs typeface="Times New Roman" panose="02020603050405020304" pitchFamily="18" charset="0"/>
          </a:endParaRPr>
        </a:p>
      </dgm:t>
    </dgm:pt>
    <dgm:pt modelId="{F5903C53-77C0-46E2-BAC5-B7CA36246D36}" type="sibTrans" cxnId="{E70DF2D8-FAD7-4FEF-9813-68201DD08155}">
      <dgm:prSet/>
      <dgm:spPr/>
      <dgm:t>
        <a:bodyPr/>
        <a:lstStyle/>
        <a:p>
          <a:endParaRPr lang="en-US" sz="2400">
            <a:latin typeface="Times New Roman" panose="02020603050405020304" pitchFamily="18" charset="0"/>
            <a:cs typeface="Times New Roman" panose="02020603050405020304" pitchFamily="18" charset="0"/>
          </a:endParaRPr>
        </a:p>
      </dgm:t>
    </dgm:pt>
    <dgm:pt modelId="{14CA5FF1-DE9B-420A-9824-FCE6C1BF87B6}" type="pres">
      <dgm:prSet presAssocID="{A93BA8CC-7B20-4FFC-9563-776D50B1FB15}" presName="vert0" presStyleCnt="0">
        <dgm:presLayoutVars>
          <dgm:dir/>
          <dgm:animOne val="branch"/>
          <dgm:animLvl val="lvl"/>
        </dgm:presLayoutVars>
      </dgm:prSet>
      <dgm:spPr/>
      <dgm:t>
        <a:bodyPr/>
        <a:lstStyle/>
        <a:p>
          <a:endParaRPr lang="en-US"/>
        </a:p>
      </dgm:t>
    </dgm:pt>
    <dgm:pt modelId="{53FA09F5-FECE-4F43-AC92-42F805B5F609}" type="pres">
      <dgm:prSet presAssocID="{CFD65B21-83D8-4AA7-B3B9-497F2FB07DD1}" presName="thickLine" presStyleLbl="alignNode1" presStyleIdx="0" presStyleCnt="2"/>
      <dgm:spPr/>
    </dgm:pt>
    <dgm:pt modelId="{76FC5452-27DA-427A-9FC1-2DE5D5492E57}" type="pres">
      <dgm:prSet presAssocID="{CFD65B21-83D8-4AA7-B3B9-497F2FB07DD1}" presName="horz1" presStyleCnt="0"/>
      <dgm:spPr/>
    </dgm:pt>
    <dgm:pt modelId="{D9498AB7-5204-4AD8-9E0D-E5A6DC5F8780}" type="pres">
      <dgm:prSet presAssocID="{CFD65B21-83D8-4AA7-B3B9-497F2FB07DD1}" presName="tx1" presStyleLbl="revTx" presStyleIdx="0" presStyleCnt="2"/>
      <dgm:spPr/>
      <dgm:t>
        <a:bodyPr/>
        <a:lstStyle/>
        <a:p>
          <a:endParaRPr lang="en-US"/>
        </a:p>
      </dgm:t>
    </dgm:pt>
    <dgm:pt modelId="{59C6DACA-8753-4E4A-AAA9-601C2A9586ED}" type="pres">
      <dgm:prSet presAssocID="{CFD65B21-83D8-4AA7-B3B9-497F2FB07DD1}" presName="vert1" presStyleCnt="0"/>
      <dgm:spPr/>
    </dgm:pt>
    <dgm:pt modelId="{BBAB6BAD-B6CE-45B3-BF08-8968961549C6}" type="pres">
      <dgm:prSet presAssocID="{295606F9-7ACC-41EC-876E-03A6BBF8B51B}" presName="thickLine" presStyleLbl="alignNode1" presStyleIdx="1" presStyleCnt="2"/>
      <dgm:spPr/>
    </dgm:pt>
    <dgm:pt modelId="{07C48544-A52B-4DFB-BECC-BB2A4C9C6723}" type="pres">
      <dgm:prSet presAssocID="{295606F9-7ACC-41EC-876E-03A6BBF8B51B}" presName="horz1" presStyleCnt="0"/>
      <dgm:spPr/>
    </dgm:pt>
    <dgm:pt modelId="{FA1441FD-2A94-4E06-8B8E-F6036882FEBC}" type="pres">
      <dgm:prSet presAssocID="{295606F9-7ACC-41EC-876E-03A6BBF8B51B}" presName="tx1" presStyleLbl="revTx" presStyleIdx="1" presStyleCnt="2"/>
      <dgm:spPr/>
      <dgm:t>
        <a:bodyPr/>
        <a:lstStyle/>
        <a:p>
          <a:endParaRPr lang="en-US"/>
        </a:p>
      </dgm:t>
    </dgm:pt>
    <dgm:pt modelId="{2F5B1D3A-65E8-442A-9281-A1A931F4E20D}" type="pres">
      <dgm:prSet presAssocID="{295606F9-7ACC-41EC-876E-03A6BBF8B51B}" presName="vert1" presStyleCnt="0"/>
      <dgm:spPr/>
    </dgm:pt>
  </dgm:ptLst>
  <dgm:cxnLst>
    <dgm:cxn modelId="{E70DF2D8-FAD7-4FEF-9813-68201DD08155}" srcId="{A93BA8CC-7B20-4FFC-9563-776D50B1FB15}" destId="{295606F9-7ACC-41EC-876E-03A6BBF8B51B}" srcOrd="1" destOrd="0" parTransId="{73155324-3FAD-4669-9248-1E1CE848F08E}" sibTransId="{F5903C53-77C0-46E2-BAC5-B7CA36246D36}"/>
    <dgm:cxn modelId="{14C29C41-F1EA-453F-B960-81D86C019395}" type="presOf" srcId="{295606F9-7ACC-41EC-876E-03A6BBF8B51B}" destId="{FA1441FD-2A94-4E06-8B8E-F6036882FEBC}" srcOrd="0" destOrd="0" presId="urn:microsoft.com/office/officeart/2008/layout/LinedList"/>
    <dgm:cxn modelId="{FECE684B-555A-4D65-BC56-9C019BB5C370}" srcId="{A93BA8CC-7B20-4FFC-9563-776D50B1FB15}" destId="{CFD65B21-83D8-4AA7-B3B9-497F2FB07DD1}" srcOrd="0" destOrd="0" parTransId="{702C94B8-3B84-497A-8C83-FB9777DBD871}" sibTransId="{6A71BCED-0A94-4C8A-9E64-66EA1F153D7C}"/>
    <dgm:cxn modelId="{5EC412E1-024F-4E9D-9D01-81E7FAFB2CB2}" type="presOf" srcId="{A93BA8CC-7B20-4FFC-9563-776D50B1FB15}" destId="{14CA5FF1-DE9B-420A-9824-FCE6C1BF87B6}" srcOrd="0" destOrd="0" presId="urn:microsoft.com/office/officeart/2008/layout/LinedList"/>
    <dgm:cxn modelId="{42D95CAA-D86A-46B8-878C-1BBF0E5C79EB}" type="presOf" srcId="{CFD65B21-83D8-4AA7-B3B9-497F2FB07DD1}" destId="{D9498AB7-5204-4AD8-9E0D-E5A6DC5F8780}" srcOrd="0" destOrd="0" presId="urn:microsoft.com/office/officeart/2008/layout/LinedList"/>
    <dgm:cxn modelId="{1478A1FB-3A60-4438-B254-1AF267489D03}" type="presParOf" srcId="{14CA5FF1-DE9B-420A-9824-FCE6C1BF87B6}" destId="{53FA09F5-FECE-4F43-AC92-42F805B5F609}" srcOrd="0" destOrd="0" presId="urn:microsoft.com/office/officeart/2008/layout/LinedList"/>
    <dgm:cxn modelId="{F5627E84-8A2C-472C-B3DB-7E2C8931EDBA}" type="presParOf" srcId="{14CA5FF1-DE9B-420A-9824-FCE6C1BF87B6}" destId="{76FC5452-27DA-427A-9FC1-2DE5D5492E57}" srcOrd="1" destOrd="0" presId="urn:microsoft.com/office/officeart/2008/layout/LinedList"/>
    <dgm:cxn modelId="{3B71F0F9-9AAB-40F4-A1D2-1CCB0417B852}" type="presParOf" srcId="{76FC5452-27DA-427A-9FC1-2DE5D5492E57}" destId="{D9498AB7-5204-4AD8-9E0D-E5A6DC5F8780}" srcOrd="0" destOrd="0" presId="urn:microsoft.com/office/officeart/2008/layout/LinedList"/>
    <dgm:cxn modelId="{B7077250-CB10-4794-92FC-CA2E5294854B}" type="presParOf" srcId="{76FC5452-27DA-427A-9FC1-2DE5D5492E57}" destId="{59C6DACA-8753-4E4A-AAA9-601C2A9586ED}" srcOrd="1" destOrd="0" presId="urn:microsoft.com/office/officeart/2008/layout/LinedList"/>
    <dgm:cxn modelId="{B27C3FDA-9CF9-4751-9DF7-84C72BA72A1F}" type="presParOf" srcId="{14CA5FF1-DE9B-420A-9824-FCE6C1BF87B6}" destId="{BBAB6BAD-B6CE-45B3-BF08-8968961549C6}" srcOrd="2" destOrd="0" presId="urn:microsoft.com/office/officeart/2008/layout/LinedList"/>
    <dgm:cxn modelId="{C615D326-8990-4D6A-8231-FD5C5DEF1BE1}" type="presParOf" srcId="{14CA5FF1-DE9B-420A-9824-FCE6C1BF87B6}" destId="{07C48544-A52B-4DFB-BECC-BB2A4C9C6723}" srcOrd="3" destOrd="0" presId="urn:microsoft.com/office/officeart/2008/layout/LinedList"/>
    <dgm:cxn modelId="{704CC950-9F4B-411D-B42D-38B1EDEE16F5}" type="presParOf" srcId="{07C48544-A52B-4DFB-BECC-BB2A4C9C6723}" destId="{FA1441FD-2A94-4E06-8B8E-F6036882FEBC}" srcOrd="0" destOrd="0" presId="urn:microsoft.com/office/officeart/2008/layout/LinedList"/>
    <dgm:cxn modelId="{1E1E0348-3229-44CC-A39B-5440913EF2A9}" type="presParOf" srcId="{07C48544-A52B-4DFB-BECC-BB2A4C9C6723}" destId="{2F5B1D3A-65E8-442A-9281-A1A931F4E20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E6C259-0460-4B90-BACB-74931BE229EB}" type="doc">
      <dgm:prSet loTypeId="urn:microsoft.com/office/officeart/2008/layout/LinedList" loCatId="list" qsTypeId="urn:microsoft.com/office/officeart/2005/8/quickstyle/simple1" qsCatId="simple" csTypeId="urn:microsoft.com/office/officeart/2005/8/colors/accent6_5" csCatId="accent6" phldr="1"/>
      <dgm:spPr/>
      <dgm:t>
        <a:bodyPr/>
        <a:lstStyle/>
        <a:p>
          <a:endParaRPr lang="en-US"/>
        </a:p>
      </dgm:t>
    </dgm:pt>
    <dgm:pt modelId="{85DFB7F4-C7DF-494D-A5F0-348FF69C31C3}">
      <dgm:prSet phldrT="[Text]" custT="1"/>
      <dgm:spPr/>
      <dgm:t>
        <a:bodyPr/>
        <a:lstStyle/>
        <a:p>
          <a:pPr algn="ctr"/>
          <a:r>
            <a:rPr lang="en-US" sz="1800" dirty="0" smtClean="0">
              <a:ln w="0"/>
              <a:latin typeface="Georgia" panose="02040502050405020303" pitchFamily="18" charset="0"/>
            </a:rPr>
            <a:t>Ms. </a:t>
          </a:r>
          <a:r>
            <a:rPr lang="en-US" sz="1800" dirty="0" err="1" smtClean="0">
              <a:ln w="0"/>
              <a:latin typeface="Georgia" panose="02040502050405020303" pitchFamily="18" charset="0"/>
            </a:rPr>
            <a:t>Kauser</a:t>
          </a:r>
          <a:r>
            <a:rPr lang="en-US" sz="1800" dirty="0" smtClean="0">
              <a:ln w="0"/>
              <a:latin typeface="Georgia" panose="02040502050405020303" pitchFamily="18" charset="0"/>
            </a:rPr>
            <a:t> Malik</a:t>
          </a:r>
        </a:p>
        <a:p>
          <a:pPr algn="ctr"/>
          <a:r>
            <a:rPr lang="en-US" sz="1800" dirty="0" smtClean="0">
              <a:latin typeface="Georgia" panose="02040502050405020303" pitchFamily="18" charset="0"/>
              <a:ea typeface="Gill Sans"/>
              <a:cs typeface="Gill Sans"/>
              <a:sym typeface="Gill Sans"/>
            </a:rPr>
            <a:t>Lecturer (Sciences &amp; Humanities)</a:t>
          </a:r>
          <a:endParaRPr lang="en-US" sz="1800" dirty="0"/>
        </a:p>
      </dgm:t>
    </dgm:pt>
    <dgm:pt modelId="{99494101-1B6F-4995-A089-117EA1C70148}" type="parTrans" cxnId="{5BBA89E3-4CA1-4B6F-9860-F1E718374035}">
      <dgm:prSet/>
      <dgm:spPr/>
      <dgm:t>
        <a:bodyPr/>
        <a:lstStyle/>
        <a:p>
          <a:endParaRPr lang="en-US" sz="2400"/>
        </a:p>
      </dgm:t>
    </dgm:pt>
    <dgm:pt modelId="{7A61660A-3A6A-42BF-A497-D2C16D708409}" type="sibTrans" cxnId="{5BBA89E3-4CA1-4B6F-9860-F1E718374035}">
      <dgm:prSet/>
      <dgm:spPr/>
      <dgm:t>
        <a:bodyPr/>
        <a:lstStyle/>
        <a:p>
          <a:endParaRPr lang="en-US" sz="2400"/>
        </a:p>
      </dgm:t>
    </dgm:pt>
    <dgm:pt modelId="{00F229BA-7BCC-49DC-9CD5-395A697721DC}" type="pres">
      <dgm:prSet presAssocID="{EBE6C259-0460-4B90-BACB-74931BE229EB}" presName="vert0" presStyleCnt="0">
        <dgm:presLayoutVars>
          <dgm:dir/>
          <dgm:animOne val="branch"/>
          <dgm:animLvl val="lvl"/>
        </dgm:presLayoutVars>
      </dgm:prSet>
      <dgm:spPr/>
      <dgm:t>
        <a:bodyPr/>
        <a:lstStyle/>
        <a:p>
          <a:endParaRPr lang="en-US"/>
        </a:p>
      </dgm:t>
    </dgm:pt>
    <dgm:pt modelId="{CDA83680-E2EB-407A-9556-9326BA492140}" type="pres">
      <dgm:prSet presAssocID="{85DFB7F4-C7DF-494D-A5F0-348FF69C31C3}" presName="thickLine" presStyleLbl="alignNode1" presStyleIdx="0" presStyleCnt="1"/>
      <dgm:spPr/>
    </dgm:pt>
    <dgm:pt modelId="{B5AC4C4F-ABD9-410B-B9CC-D4BC7F10CE0C}" type="pres">
      <dgm:prSet presAssocID="{85DFB7F4-C7DF-494D-A5F0-348FF69C31C3}" presName="horz1" presStyleCnt="0"/>
      <dgm:spPr/>
    </dgm:pt>
    <dgm:pt modelId="{61AC8D01-3AB5-4A47-90C7-F720950AE474}" type="pres">
      <dgm:prSet presAssocID="{85DFB7F4-C7DF-494D-A5F0-348FF69C31C3}" presName="tx1" presStyleLbl="revTx" presStyleIdx="0" presStyleCnt="1"/>
      <dgm:spPr/>
      <dgm:t>
        <a:bodyPr/>
        <a:lstStyle/>
        <a:p>
          <a:endParaRPr lang="en-US"/>
        </a:p>
      </dgm:t>
    </dgm:pt>
    <dgm:pt modelId="{5924A5CE-D74A-49B7-B972-45495126FDDC}" type="pres">
      <dgm:prSet presAssocID="{85DFB7F4-C7DF-494D-A5F0-348FF69C31C3}" presName="vert1" presStyleCnt="0"/>
      <dgm:spPr/>
    </dgm:pt>
  </dgm:ptLst>
  <dgm:cxnLst>
    <dgm:cxn modelId="{1BEFD9FC-ED36-4987-A10B-587061BBD802}" type="presOf" srcId="{85DFB7F4-C7DF-494D-A5F0-348FF69C31C3}" destId="{61AC8D01-3AB5-4A47-90C7-F720950AE474}" srcOrd="0" destOrd="0" presId="urn:microsoft.com/office/officeart/2008/layout/LinedList"/>
    <dgm:cxn modelId="{5BBA89E3-4CA1-4B6F-9860-F1E718374035}" srcId="{EBE6C259-0460-4B90-BACB-74931BE229EB}" destId="{85DFB7F4-C7DF-494D-A5F0-348FF69C31C3}" srcOrd="0" destOrd="0" parTransId="{99494101-1B6F-4995-A089-117EA1C70148}" sibTransId="{7A61660A-3A6A-42BF-A497-D2C16D708409}"/>
    <dgm:cxn modelId="{4DDA6D8E-3DB0-4DD8-9F3D-CD9D377BD188}" type="presOf" srcId="{EBE6C259-0460-4B90-BACB-74931BE229EB}" destId="{00F229BA-7BCC-49DC-9CD5-395A697721DC}" srcOrd="0" destOrd="0" presId="urn:microsoft.com/office/officeart/2008/layout/LinedList"/>
    <dgm:cxn modelId="{90529E47-5D7D-4209-A8C5-7F97AF167727}" type="presParOf" srcId="{00F229BA-7BCC-49DC-9CD5-395A697721DC}" destId="{CDA83680-E2EB-407A-9556-9326BA492140}" srcOrd="0" destOrd="0" presId="urn:microsoft.com/office/officeart/2008/layout/LinedList"/>
    <dgm:cxn modelId="{252734BB-37C2-4372-B485-824B042D899B}" type="presParOf" srcId="{00F229BA-7BCC-49DC-9CD5-395A697721DC}" destId="{B5AC4C4F-ABD9-410B-B9CC-D4BC7F10CE0C}" srcOrd="1" destOrd="0" presId="urn:microsoft.com/office/officeart/2008/layout/LinedList"/>
    <dgm:cxn modelId="{9E18AFC8-BC64-4631-88FE-AC6A0779FD94}" type="presParOf" srcId="{B5AC4C4F-ABD9-410B-B9CC-D4BC7F10CE0C}" destId="{61AC8D01-3AB5-4A47-90C7-F720950AE474}" srcOrd="0" destOrd="0" presId="urn:microsoft.com/office/officeart/2008/layout/LinedList"/>
    <dgm:cxn modelId="{4F3A51F9-5490-4558-81F0-80A97484576C}" type="presParOf" srcId="{B5AC4C4F-ABD9-410B-B9CC-D4BC7F10CE0C}" destId="{5924A5CE-D74A-49B7-B972-45495126FDDC}"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FF91C80-60CA-46B9-81E9-52600AEF8A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63B23B-784F-43F8-96C0-8EC7B5EC0870}">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Norms</a:t>
          </a:r>
          <a:endParaRPr lang="en-US" b="1" dirty="0">
            <a:solidFill>
              <a:schemeClr val="tx1"/>
            </a:solidFill>
            <a:latin typeface="Times New Roman" panose="02020603050405020304" pitchFamily="18" charset="0"/>
            <a:cs typeface="Times New Roman" panose="02020603050405020304" pitchFamily="18" charset="0"/>
          </a:endParaRPr>
        </a:p>
      </dgm:t>
    </dgm:pt>
    <dgm:pt modelId="{6CC61D18-8733-4270-9E79-AD7FC8F78ECB}" type="parTrans" cxnId="{3CA845CE-9BBB-4BB7-9095-0C551872FE76}">
      <dgm:prSet/>
      <dgm:spPr/>
      <dgm:t>
        <a:bodyPr/>
        <a:lstStyle/>
        <a:p>
          <a:endParaRPr lang="en-US"/>
        </a:p>
      </dgm:t>
    </dgm:pt>
    <dgm:pt modelId="{0DF9EBF5-EF84-4F38-9DD6-2C95446F9C7C}" type="sibTrans" cxnId="{3CA845CE-9BBB-4BB7-9095-0C551872FE76}">
      <dgm:prSet/>
      <dgm:spPr/>
      <dgm:t>
        <a:bodyPr/>
        <a:lstStyle/>
        <a:p>
          <a:endParaRPr lang="en-US"/>
        </a:p>
      </dgm:t>
    </dgm:pt>
    <dgm:pt modelId="{292F4ECB-DCE1-47AC-BD9C-379CED8A42E1}" type="pres">
      <dgm:prSet presAssocID="{EFF91C80-60CA-46B9-81E9-52600AEF8A6B}" presName="linear" presStyleCnt="0">
        <dgm:presLayoutVars>
          <dgm:animLvl val="lvl"/>
          <dgm:resizeHandles val="exact"/>
        </dgm:presLayoutVars>
      </dgm:prSet>
      <dgm:spPr/>
      <dgm:t>
        <a:bodyPr/>
        <a:lstStyle/>
        <a:p>
          <a:endParaRPr lang="en-US"/>
        </a:p>
      </dgm:t>
    </dgm:pt>
    <dgm:pt modelId="{AE799F05-9981-4FE0-9496-0F458F34F493}" type="pres">
      <dgm:prSet presAssocID="{E863B23B-784F-43F8-96C0-8EC7B5EC0870}" presName="parentText" presStyleLbl="node1" presStyleIdx="0" presStyleCnt="1" custLinFactNeighborX="511">
        <dgm:presLayoutVars>
          <dgm:chMax val="0"/>
          <dgm:bulletEnabled val="1"/>
        </dgm:presLayoutVars>
      </dgm:prSet>
      <dgm:spPr/>
      <dgm:t>
        <a:bodyPr/>
        <a:lstStyle/>
        <a:p>
          <a:endParaRPr lang="en-US"/>
        </a:p>
      </dgm:t>
    </dgm:pt>
  </dgm:ptLst>
  <dgm:cxnLst>
    <dgm:cxn modelId="{FFA85E07-4457-4C36-BD57-83FF2E0DE3A3}" type="presOf" srcId="{E863B23B-784F-43F8-96C0-8EC7B5EC0870}" destId="{AE799F05-9981-4FE0-9496-0F458F34F493}" srcOrd="0" destOrd="0" presId="urn:microsoft.com/office/officeart/2005/8/layout/vList2"/>
    <dgm:cxn modelId="{3CA845CE-9BBB-4BB7-9095-0C551872FE76}" srcId="{EFF91C80-60CA-46B9-81E9-52600AEF8A6B}" destId="{E863B23B-784F-43F8-96C0-8EC7B5EC0870}" srcOrd="0" destOrd="0" parTransId="{6CC61D18-8733-4270-9E79-AD7FC8F78ECB}" sibTransId="{0DF9EBF5-EF84-4F38-9DD6-2C95446F9C7C}"/>
    <dgm:cxn modelId="{C3994E58-1F7A-460B-B71E-B9ECC79DB20F}" type="presOf" srcId="{EFF91C80-60CA-46B9-81E9-52600AEF8A6B}" destId="{292F4ECB-DCE1-47AC-BD9C-379CED8A42E1}" srcOrd="0" destOrd="0" presId="urn:microsoft.com/office/officeart/2005/8/layout/vList2"/>
    <dgm:cxn modelId="{3244883F-85F9-452C-B1C4-633EC43DC537}" type="presParOf" srcId="{292F4ECB-DCE1-47AC-BD9C-379CED8A42E1}" destId="{AE799F05-9981-4FE0-9496-0F458F34F493}"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336EDE2-CD8E-44D8-AEC7-257B38647637}"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F369EF75-6F8E-40C9-986E-0F112E9530CC}">
      <dgm:prSet custT="1"/>
      <dgm:spPr/>
      <dgm:t>
        <a:bodyPr/>
        <a:lstStyle/>
        <a:p>
          <a:r>
            <a:rPr lang="en-US" sz="2000" dirty="0" smtClean="0">
              <a:latin typeface="Times New Roman" panose="02020603050405020304" pitchFamily="18" charset="0"/>
              <a:cs typeface="Times New Roman" panose="02020603050405020304" pitchFamily="18" charset="0"/>
            </a:rPr>
            <a:t>E.g., Encouraging positive behavior be honest or discouraging negative behavior. for example, “do not cheat”).</a:t>
          </a:r>
          <a:endParaRPr lang="en-US" sz="2000" dirty="0"/>
        </a:p>
      </dgm:t>
    </dgm:pt>
    <dgm:pt modelId="{DBD5965C-197E-45EB-818F-CC1536505823}" type="parTrans" cxnId="{A41DA974-B90A-4C11-92E7-56A356257B31}">
      <dgm:prSet/>
      <dgm:spPr/>
      <dgm:t>
        <a:bodyPr/>
        <a:lstStyle/>
        <a:p>
          <a:endParaRPr lang="en-US" sz="2400"/>
        </a:p>
      </dgm:t>
    </dgm:pt>
    <dgm:pt modelId="{F6A62D27-6092-45EB-A58C-27232D102C1C}" type="sibTrans" cxnId="{A41DA974-B90A-4C11-92E7-56A356257B31}">
      <dgm:prSet/>
      <dgm:spPr/>
      <dgm:t>
        <a:bodyPr/>
        <a:lstStyle/>
        <a:p>
          <a:endParaRPr lang="en-US" sz="2400"/>
        </a:p>
      </dgm:t>
    </dgm:pt>
    <dgm:pt modelId="{EE317A5A-7F96-49CC-AFAF-3BF28ED3008A}">
      <dgm:prSet custT="1"/>
      <dgm:spPr/>
      <dgm:t>
        <a:bodyPr/>
        <a:lstStyle/>
        <a:p>
          <a:r>
            <a:rPr lang="en-US" sz="2000" dirty="0" smtClean="0">
              <a:latin typeface="Times New Roman" panose="02020603050405020304" pitchFamily="18" charset="0"/>
              <a:cs typeface="Times New Roman" panose="02020603050405020304" pitchFamily="18" charset="0"/>
            </a:rPr>
            <a:t>Forming a line at store counters, saying 'bless you' when someone sneezes, or holding the door to someone entering a building right after you.</a:t>
          </a:r>
          <a:endParaRPr lang="en-US" sz="2000" dirty="0">
            <a:latin typeface="Times New Roman" panose="02020603050405020304" pitchFamily="18" charset="0"/>
            <a:cs typeface="Times New Roman" panose="02020603050405020304" pitchFamily="18" charset="0"/>
          </a:endParaRPr>
        </a:p>
      </dgm:t>
    </dgm:pt>
    <dgm:pt modelId="{9B8ACE3A-756B-409D-A358-7974EA508CF0}" type="parTrans" cxnId="{50412FBF-533F-4F42-B3F1-FDDC5C1F9FF7}">
      <dgm:prSet/>
      <dgm:spPr/>
      <dgm:t>
        <a:bodyPr/>
        <a:lstStyle/>
        <a:p>
          <a:endParaRPr lang="en-US" sz="2400"/>
        </a:p>
      </dgm:t>
    </dgm:pt>
    <dgm:pt modelId="{2F1CECA8-5474-4B93-920D-B7D6C2D22484}" type="sibTrans" cxnId="{50412FBF-533F-4F42-B3F1-FDDC5C1F9FF7}">
      <dgm:prSet/>
      <dgm:spPr/>
      <dgm:t>
        <a:bodyPr/>
        <a:lstStyle/>
        <a:p>
          <a:endParaRPr lang="en-US" sz="2400"/>
        </a:p>
      </dgm:t>
    </dgm:pt>
    <dgm:pt modelId="{5D8695FE-9732-483E-A404-8DAA25AC1363}" type="pres">
      <dgm:prSet presAssocID="{6336EDE2-CD8E-44D8-AEC7-257B38647637}" presName="vert0" presStyleCnt="0">
        <dgm:presLayoutVars>
          <dgm:dir/>
          <dgm:animOne val="branch"/>
          <dgm:animLvl val="lvl"/>
        </dgm:presLayoutVars>
      </dgm:prSet>
      <dgm:spPr/>
      <dgm:t>
        <a:bodyPr/>
        <a:lstStyle/>
        <a:p>
          <a:endParaRPr lang="en-US"/>
        </a:p>
      </dgm:t>
    </dgm:pt>
    <dgm:pt modelId="{E49A5555-6059-4830-BF94-0873EEF9F335}" type="pres">
      <dgm:prSet presAssocID="{F369EF75-6F8E-40C9-986E-0F112E9530CC}" presName="thickLine" presStyleLbl="alignNode1" presStyleIdx="0" presStyleCnt="2"/>
      <dgm:spPr/>
    </dgm:pt>
    <dgm:pt modelId="{D7CDCCF1-DC04-43FA-ADF3-0CE1FB4B02B9}" type="pres">
      <dgm:prSet presAssocID="{F369EF75-6F8E-40C9-986E-0F112E9530CC}" presName="horz1" presStyleCnt="0"/>
      <dgm:spPr/>
    </dgm:pt>
    <dgm:pt modelId="{BD4F2882-DA6B-404F-900C-1A8F31B22FE2}" type="pres">
      <dgm:prSet presAssocID="{F369EF75-6F8E-40C9-986E-0F112E9530CC}" presName="tx1" presStyleLbl="revTx" presStyleIdx="0" presStyleCnt="2"/>
      <dgm:spPr/>
      <dgm:t>
        <a:bodyPr/>
        <a:lstStyle/>
        <a:p>
          <a:endParaRPr lang="en-US"/>
        </a:p>
      </dgm:t>
    </dgm:pt>
    <dgm:pt modelId="{983751C3-61ED-4D47-A37A-5FCF8B3BE008}" type="pres">
      <dgm:prSet presAssocID="{F369EF75-6F8E-40C9-986E-0F112E9530CC}" presName="vert1" presStyleCnt="0"/>
      <dgm:spPr/>
    </dgm:pt>
    <dgm:pt modelId="{861D766E-2695-44B0-97FC-25A78440ACB7}" type="pres">
      <dgm:prSet presAssocID="{EE317A5A-7F96-49CC-AFAF-3BF28ED3008A}" presName="thickLine" presStyleLbl="alignNode1" presStyleIdx="1" presStyleCnt="2"/>
      <dgm:spPr/>
    </dgm:pt>
    <dgm:pt modelId="{432FDE6B-7DBB-4617-8536-0CDED56F450E}" type="pres">
      <dgm:prSet presAssocID="{EE317A5A-7F96-49CC-AFAF-3BF28ED3008A}" presName="horz1" presStyleCnt="0"/>
      <dgm:spPr/>
    </dgm:pt>
    <dgm:pt modelId="{52EC0F5F-B4CD-4951-AE2A-A402DF89E687}" type="pres">
      <dgm:prSet presAssocID="{EE317A5A-7F96-49CC-AFAF-3BF28ED3008A}" presName="tx1" presStyleLbl="revTx" presStyleIdx="1" presStyleCnt="2"/>
      <dgm:spPr/>
      <dgm:t>
        <a:bodyPr/>
        <a:lstStyle/>
        <a:p>
          <a:endParaRPr lang="en-US"/>
        </a:p>
      </dgm:t>
    </dgm:pt>
    <dgm:pt modelId="{54FBAEF4-08EF-4305-B7C4-22F1BF243C73}" type="pres">
      <dgm:prSet presAssocID="{EE317A5A-7F96-49CC-AFAF-3BF28ED3008A}" presName="vert1" presStyleCnt="0"/>
      <dgm:spPr/>
    </dgm:pt>
  </dgm:ptLst>
  <dgm:cxnLst>
    <dgm:cxn modelId="{6E2221E1-EE6F-4BDE-9E80-7D40469F7C12}" type="presOf" srcId="{6336EDE2-CD8E-44D8-AEC7-257B38647637}" destId="{5D8695FE-9732-483E-A404-8DAA25AC1363}" srcOrd="0" destOrd="0" presId="urn:microsoft.com/office/officeart/2008/layout/LinedList"/>
    <dgm:cxn modelId="{0D22DE4B-EA29-4161-8A3D-57094DF698B9}" type="presOf" srcId="{F369EF75-6F8E-40C9-986E-0F112E9530CC}" destId="{BD4F2882-DA6B-404F-900C-1A8F31B22FE2}" srcOrd="0" destOrd="0" presId="urn:microsoft.com/office/officeart/2008/layout/LinedList"/>
    <dgm:cxn modelId="{19B5891C-5CC1-44B4-94EE-319FD0818E29}" type="presOf" srcId="{EE317A5A-7F96-49CC-AFAF-3BF28ED3008A}" destId="{52EC0F5F-B4CD-4951-AE2A-A402DF89E687}" srcOrd="0" destOrd="0" presId="urn:microsoft.com/office/officeart/2008/layout/LinedList"/>
    <dgm:cxn modelId="{50412FBF-533F-4F42-B3F1-FDDC5C1F9FF7}" srcId="{6336EDE2-CD8E-44D8-AEC7-257B38647637}" destId="{EE317A5A-7F96-49CC-AFAF-3BF28ED3008A}" srcOrd="1" destOrd="0" parTransId="{9B8ACE3A-756B-409D-A358-7974EA508CF0}" sibTransId="{2F1CECA8-5474-4B93-920D-B7D6C2D22484}"/>
    <dgm:cxn modelId="{A41DA974-B90A-4C11-92E7-56A356257B31}" srcId="{6336EDE2-CD8E-44D8-AEC7-257B38647637}" destId="{F369EF75-6F8E-40C9-986E-0F112E9530CC}" srcOrd="0" destOrd="0" parTransId="{DBD5965C-197E-45EB-818F-CC1536505823}" sibTransId="{F6A62D27-6092-45EB-A58C-27232D102C1C}"/>
    <dgm:cxn modelId="{99B17BF9-46F8-4D3B-B77D-42414A5B0E33}" type="presParOf" srcId="{5D8695FE-9732-483E-A404-8DAA25AC1363}" destId="{E49A5555-6059-4830-BF94-0873EEF9F335}" srcOrd="0" destOrd="0" presId="urn:microsoft.com/office/officeart/2008/layout/LinedList"/>
    <dgm:cxn modelId="{AB024073-A525-4DF5-9AA1-21D6EFB99241}" type="presParOf" srcId="{5D8695FE-9732-483E-A404-8DAA25AC1363}" destId="{D7CDCCF1-DC04-43FA-ADF3-0CE1FB4B02B9}" srcOrd="1" destOrd="0" presId="urn:microsoft.com/office/officeart/2008/layout/LinedList"/>
    <dgm:cxn modelId="{E6751EA5-B185-42C3-84A4-38668B2373C0}" type="presParOf" srcId="{D7CDCCF1-DC04-43FA-ADF3-0CE1FB4B02B9}" destId="{BD4F2882-DA6B-404F-900C-1A8F31B22FE2}" srcOrd="0" destOrd="0" presId="urn:microsoft.com/office/officeart/2008/layout/LinedList"/>
    <dgm:cxn modelId="{C2EF176E-E2C9-4B4E-A1F8-7F9A7368D247}" type="presParOf" srcId="{D7CDCCF1-DC04-43FA-ADF3-0CE1FB4B02B9}" destId="{983751C3-61ED-4D47-A37A-5FCF8B3BE008}" srcOrd="1" destOrd="0" presId="urn:microsoft.com/office/officeart/2008/layout/LinedList"/>
    <dgm:cxn modelId="{F151B130-5C73-4FF5-A7AB-1001302897FB}" type="presParOf" srcId="{5D8695FE-9732-483E-A404-8DAA25AC1363}" destId="{861D766E-2695-44B0-97FC-25A78440ACB7}" srcOrd="2" destOrd="0" presId="urn:microsoft.com/office/officeart/2008/layout/LinedList"/>
    <dgm:cxn modelId="{2DCABD03-7812-46CF-9B64-E6C423D653DF}" type="presParOf" srcId="{5D8695FE-9732-483E-A404-8DAA25AC1363}" destId="{432FDE6B-7DBB-4617-8536-0CDED56F450E}" srcOrd="3" destOrd="0" presId="urn:microsoft.com/office/officeart/2008/layout/LinedList"/>
    <dgm:cxn modelId="{876F54EB-35A4-41CF-8539-34737E1331F3}" type="presParOf" srcId="{432FDE6B-7DBB-4617-8536-0CDED56F450E}" destId="{52EC0F5F-B4CD-4951-AE2A-A402DF89E687}" srcOrd="0" destOrd="0" presId="urn:microsoft.com/office/officeart/2008/layout/LinedList"/>
    <dgm:cxn modelId="{1086DAA4-162C-433E-96EE-2DE5FBEBC261}" type="presParOf" srcId="{432FDE6B-7DBB-4617-8536-0CDED56F450E}" destId="{54FBAEF4-08EF-4305-B7C4-22F1BF243C73}"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9DB2B38-6043-4203-A14B-F510C26B46FE}"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DA2FF193-C199-46ED-B79E-35ECDBBE3160}">
      <dgm:prSet custT="1"/>
      <dgm:spPr/>
      <dgm:t>
        <a:bodyPr/>
        <a:lstStyle/>
        <a:p>
          <a:r>
            <a:rPr lang="en-US" sz="1800" dirty="0" smtClean="0">
              <a:latin typeface="Times New Roman" panose="02020603050405020304" pitchFamily="18" charset="0"/>
              <a:cs typeface="Times New Roman" panose="02020603050405020304" pitchFamily="18" charset="0"/>
            </a:rPr>
            <a:t>Mores (MORE-rays) are </a:t>
          </a:r>
          <a:r>
            <a:rPr lang="en-US" sz="1800" b="1" dirty="0" smtClean="0">
              <a:latin typeface="Times New Roman" panose="02020603050405020304" pitchFamily="18" charset="0"/>
              <a:cs typeface="Times New Roman" panose="02020603050405020304" pitchFamily="18" charset="0"/>
            </a:rPr>
            <a:t>moral norms, </a:t>
          </a:r>
          <a:r>
            <a:rPr lang="en-US" sz="1800" dirty="0" smtClean="0">
              <a:latin typeface="Times New Roman" panose="02020603050405020304" pitchFamily="18" charset="0"/>
              <a:cs typeface="Times New Roman" panose="02020603050405020304" pitchFamily="18" charset="0"/>
            </a:rPr>
            <a:t>meaning they have </a:t>
          </a:r>
          <a:r>
            <a:rPr lang="en-US" sz="1800" b="1" dirty="0" smtClean="0">
              <a:latin typeface="Times New Roman" panose="02020603050405020304" pitchFamily="18" charset="0"/>
              <a:cs typeface="Times New Roman" panose="02020603050405020304" pitchFamily="18" charset="0"/>
            </a:rPr>
            <a:t>an element of right or wrong</a:t>
          </a:r>
          <a:r>
            <a:rPr lang="en-US" sz="1800" dirty="0" smtClean="0">
              <a:latin typeface="Times New Roman" panose="02020603050405020304" pitchFamily="18" charset="0"/>
              <a:cs typeface="Times New Roman" panose="02020603050405020304" pitchFamily="18" charset="0"/>
            </a:rPr>
            <a:t>. They are </a:t>
          </a:r>
          <a:r>
            <a:rPr lang="en-US" sz="1800" b="1" dirty="0" smtClean="0">
              <a:latin typeface="Times New Roman" panose="02020603050405020304" pitchFamily="18" charset="0"/>
              <a:cs typeface="Times New Roman" panose="02020603050405020304" pitchFamily="18" charset="0"/>
            </a:rPr>
            <a:t>often linked to religious beliefs.</a:t>
          </a:r>
        </a:p>
      </dgm:t>
    </dgm:pt>
    <dgm:pt modelId="{7F302DDC-3AB3-40EB-A125-3BC9D84997FB}" type="parTrans" cxnId="{2C1D2201-DEB1-4361-B83D-FF3FDDE03255}">
      <dgm:prSet/>
      <dgm:spPr/>
      <dgm:t>
        <a:bodyPr/>
        <a:lstStyle/>
        <a:p>
          <a:endParaRPr lang="en-US">
            <a:latin typeface="Times New Roman" panose="02020603050405020304" pitchFamily="18" charset="0"/>
            <a:cs typeface="Times New Roman" panose="02020603050405020304" pitchFamily="18" charset="0"/>
          </a:endParaRPr>
        </a:p>
      </dgm:t>
    </dgm:pt>
    <dgm:pt modelId="{30B2F0BA-05A6-41F3-8132-6499E2FE2366}" type="sibTrans" cxnId="{2C1D2201-DEB1-4361-B83D-FF3FDDE03255}">
      <dgm:prSet/>
      <dgm:spPr/>
      <dgm:t>
        <a:bodyPr/>
        <a:lstStyle/>
        <a:p>
          <a:endParaRPr lang="en-US">
            <a:latin typeface="Times New Roman" panose="02020603050405020304" pitchFamily="18" charset="0"/>
            <a:cs typeface="Times New Roman" panose="02020603050405020304" pitchFamily="18" charset="0"/>
          </a:endParaRPr>
        </a:p>
      </dgm:t>
    </dgm:pt>
    <dgm:pt modelId="{30C72826-A062-4C35-97D7-94739EFBD3B5}">
      <dgm:prSet custT="1"/>
      <dgm:spPr/>
      <dgm:t>
        <a:bodyPr/>
        <a:lstStyle/>
        <a:p>
          <a:r>
            <a:rPr lang="en-US" sz="1800" dirty="0" smtClean="0">
              <a:latin typeface="Times New Roman" panose="02020603050405020304" pitchFamily="18" charset="0"/>
              <a:cs typeface="Times New Roman" panose="02020603050405020304" pitchFamily="18" charset="0"/>
            </a:rPr>
            <a:t>Refers to </a:t>
          </a:r>
          <a:r>
            <a:rPr lang="en-US" sz="1800" b="1" dirty="0" smtClean="0">
              <a:latin typeface="Times New Roman" panose="02020603050405020304" pitchFamily="18" charset="0"/>
              <a:cs typeface="Times New Roman" panose="02020603050405020304" pitchFamily="18" charset="0"/>
            </a:rPr>
            <a:t>society’s most deeply held rules that often carry a moral connotation, dictating what is considered significantly right or wrong.</a:t>
          </a:r>
        </a:p>
      </dgm:t>
    </dgm:pt>
    <dgm:pt modelId="{20295AF0-E30A-4F81-AC6B-00CC7620EE05}" type="parTrans" cxnId="{AC965DD4-307A-414E-87C6-7F129D92A8E9}">
      <dgm:prSet/>
      <dgm:spPr/>
      <dgm:t>
        <a:bodyPr/>
        <a:lstStyle/>
        <a:p>
          <a:endParaRPr lang="en-US">
            <a:latin typeface="Times New Roman" panose="02020603050405020304" pitchFamily="18" charset="0"/>
            <a:cs typeface="Times New Roman" panose="02020603050405020304" pitchFamily="18" charset="0"/>
          </a:endParaRPr>
        </a:p>
      </dgm:t>
    </dgm:pt>
    <dgm:pt modelId="{589BB09B-76A0-4195-970D-CEBDF2176367}" type="sibTrans" cxnId="{AC965DD4-307A-414E-87C6-7F129D92A8E9}">
      <dgm:prSet/>
      <dgm:spPr/>
      <dgm:t>
        <a:bodyPr/>
        <a:lstStyle/>
        <a:p>
          <a:endParaRPr lang="en-US">
            <a:latin typeface="Times New Roman" panose="02020603050405020304" pitchFamily="18" charset="0"/>
            <a:cs typeface="Times New Roman" panose="02020603050405020304" pitchFamily="18" charset="0"/>
          </a:endParaRPr>
        </a:p>
      </dgm:t>
    </dgm:pt>
    <dgm:pt modelId="{EE58036C-665A-4D98-8500-4D893BF0844E}" type="pres">
      <dgm:prSet presAssocID="{69DB2B38-6043-4203-A14B-F510C26B46FE}" presName="vert0" presStyleCnt="0">
        <dgm:presLayoutVars>
          <dgm:dir/>
          <dgm:animOne val="branch"/>
          <dgm:animLvl val="lvl"/>
        </dgm:presLayoutVars>
      </dgm:prSet>
      <dgm:spPr/>
      <dgm:t>
        <a:bodyPr/>
        <a:lstStyle/>
        <a:p>
          <a:endParaRPr lang="en-US"/>
        </a:p>
      </dgm:t>
    </dgm:pt>
    <dgm:pt modelId="{660368F1-B5AE-4335-9177-B17D94706CFA}" type="pres">
      <dgm:prSet presAssocID="{DA2FF193-C199-46ED-B79E-35ECDBBE3160}" presName="thickLine" presStyleLbl="alignNode1" presStyleIdx="0" presStyleCnt="2"/>
      <dgm:spPr/>
    </dgm:pt>
    <dgm:pt modelId="{A73219BE-9E81-47E9-BC44-3AACFF0AF2FF}" type="pres">
      <dgm:prSet presAssocID="{DA2FF193-C199-46ED-B79E-35ECDBBE3160}" presName="horz1" presStyleCnt="0"/>
      <dgm:spPr/>
    </dgm:pt>
    <dgm:pt modelId="{02C10FAC-E67C-4ECF-864E-CF1B17C1D835}" type="pres">
      <dgm:prSet presAssocID="{DA2FF193-C199-46ED-B79E-35ECDBBE3160}" presName="tx1" presStyleLbl="revTx" presStyleIdx="0" presStyleCnt="2"/>
      <dgm:spPr/>
      <dgm:t>
        <a:bodyPr/>
        <a:lstStyle/>
        <a:p>
          <a:endParaRPr lang="en-US"/>
        </a:p>
      </dgm:t>
    </dgm:pt>
    <dgm:pt modelId="{C9221115-D7E5-4E00-8485-0CB782326CBD}" type="pres">
      <dgm:prSet presAssocID="{DA2FF193-C199-46ED-B79E-35ECDBBE3160}" presName="vert1" presStyleCnt="0"/>
      <dgm:spPr/>
    </dgm:pt>
    <dgm:pt modelId="{B88ADBBC-B1FD-4FC7-BD21-4AEBFC2BD01F}" type="pres">
      <dgm:prSet presAssocID="{30C72826-A062-4C35-97D7-94739EFBD3B5}" presName="thickLine" presStyleLbl="alignNode1" presStyleIdx="1" presStyleCnt="2"/>
      <dgm:spPr/>
    </dgm:pt>
    <dgm:pt modelId="{45B60072-EA05-4921-9561-FC0279958881}" type="pres">
      <dgm:prSet presAssocID="{30C72826-A062-4C35-97D7-94739EFBD3B5}" presName="horz1" presStyleCnt="0"/>
      <dgm:spPr/>
    </dgm:pt>
    <dgm:pt modelId="{61FC487A-DF43-4397-A385-718A139CE41F}" type="pres">
      <dgm:prSet presAssocID="{30C72826-A062-4C35-97D7-94739EFBD3B5}" presName="tx1" presStyleLbl="revTx" presStyleIdx="1" presStyleCnt="2"/>
      <dgm:spPr/>
      <dgm:t>
        <a:bodyPr/>
        <a:lstStyle/>
        <a:p>
          <a:endParaRPr lang="en-US"/>
        </a:p>
      </dgm:t>
    </dgm:pt>
    <dgm:pt modelId="{79044A92-2B02-4FC0-92A5-2BCB5B97D1C5}" type="pres">
      <dgm:prSet presAssocID="{30C72826-A062-4C35-97D7-94739EFBD3B5}" presName="vert1" presStyleCnt="0"/>
      <dgm:spPr/>
    </dgm:pt>
  </dgm:ptLst>
  <dgm:cxnLst>
    <dgm:cxn modelId="{B8822259-FAB1-4243-98CF-2515DF0F394A}" type="presOf" srcId="{69DB2B38-6043-4203-A14B-F510C26B46FE}" destId="{EE58036C-665A-4D98-8500-4D893BF0844E}" srcOrd="0" destOrd="0" presId="urn:microsoft.com/office/officeart/2008/layout/LinedList"/>
    <dgm:cxn modelId="{AC965DD4-307A-414E-87C6-7F129D92A8E9}" srcId="{69DB2B38-6043-4203-A14B-F510C26B46FE}" destId="{30C72826-A062-4C35-97D7-94739EFBD3B5}" srcOrd="1" destOrd="0" parTransId="{20295AF0-E30A-4F81-AC6B-00CC7620EE05}" sibTransId="{589BB09B-76A0-4195-970D-CEBDF2176367}"/>
    <dgm:cxn modelId="{2DAE3D8B-3985-499C-A271-D1CD9B706F0F}" type="presOf" srcId="{30C72826-A062-4C35-97D7-94739EFBD3B5}" destId="{61FC487A-DF43-4397-A385-718A139CE41F}" srcOrd="0" destOrd="0" presId="urn:microsoft.com/office/officeart/2008/layout/LinedList"/>
    <dgm:cxn modelId="{2C1D2201-DEB1-4361-B83D-FF3FDDE03255}" srcId="{69DB2B38-6043-4203-A14B-F510C26B46FE}" destId="{DA2FF193-C199-46ED-B79E-35ECDBBE3160}" srcOrd="0" destOrd="0" parTransId="{7F302DDC-3AB3-40EB-A125-3BC9D84997FB}" sibTransId="{30B2F0BA-05A6-41F3-8132-6499E2FE2366}"/>
    <dgm:cxn modelId="{15C3341D-0EF2-49AD-A944-2183E0414A05}" type="presOf" srcId="{DA2FF193-C199-46ED-B79E-35ECDBBE3160}" destId="{02C10FAC-E67C-4ECF-864E-CF1B17C1D835}" srcOrd="0" destOrd="0" presId="urn:microsoft.com/office/officeart/2008/layout/LinedList"/>
    <dgm:cxn modelId="{79610489-A268-4986-91F5-0065B4EE4AF2}" type="presParOf" srcId="{EE58036C-665A-4D98-8500-4D893BF0844E}" destId="{660368F1-B5AE-4335-9177-B17D94706CFA}" srcOrd="0" destOrd="0" presId="urn:microsoft.com/office/officeart/2008/layout/LinedList"/>
    <dgm:cxn modelId="{DED232B8-6732-4876-A596-7B91EEE9FEFB}" type="presParOf" srcId="{EE58036C-665A-4D98-8500-4D893BF0844E}" destId="{A73219BE-9E81-47E9-BC44-3AACFF0AF2FF}" srcOrd="1" destOrd="0" presId="urn:microsoft.com/office/officeart/2008/layout/LinedList"/>
    <dgm:cxn modelId="{FBDCB95F-6274-4D21-B8E4-075E269C759B}" type="presParOf" srcId="{A73219BE-9E81-47E9-BC44-3AACFF0AF2FF}" destId="{02C10FAC-E67C-4ECF-864E-CF1B17C1D835}" srcOrd="0" destOrd="0" presId="urn:microsoft.com/office/officeart/2008/layout/LinedList"/>
    <dgm:cxn modelId="{7AFF1579-5D1D-40D8-941F-801AB3F81590}" type="presParOf" srcId="{A73219BE-9E81-47E9-BC44-3AACFF0AF2FF}" destId="{C9221115-D7E5-4E00-8485-0CB782326CBD}" srcOrd="1" destOrd="0" presId="urn:microsoft.com/office/officeart/2008/layout/LinedList"/>
    <dgm:cxn modelId="{D955B9ED-70FF-4BA9-86BD-82470E46CD6D}" type="presParOf" srcId="{EE58036C-665A-4D98-8500-4D893BF0844E}" destId="{B88ADBBC-B1FD-4FC7-BD21-4AEBFC2BD01F}" srcOrd="2" destOrd="0" presId="urn:microsoft.com/office/officeart/2008/layout/LinedList"/>
    <dgm:cxn modelId="{01E10B52-59B1-4523-8DD8-E04E383133FF}" type="presParOf" srcId="{EE58036C-665A-4D98-8500-4D893BF0844E}" destId="{45B60072-EA05-4921-9561-FC0279958881}" srcOrd="3" destOrd="0" presId="urn:microsoft.com/office/officeart/2008/layout/LinedList"/>
    <dgm:cxn modelId="{E9570BF6-1910-4419-8CA0-ADD24D46290F}" type="presParOf" srcId="{45B60072-EA05-4921-9561-FC0279958881}" destId="{61FC487A-DF43-4397-A385-718A139CE41F}" srcOrd="0" destOrd="0" presId="urn:microsoft.com/office/officeart/2008/layout/LinedList"/>
    <dgm:cxn modelId="{AC9041C4-BC12-498D-94DF-C667FABBFA0F}" type="presParOf" srcId="{45B60072-EA05-4921-9561-FC0279958881}" destId="{79044A92-2B02-4FC0-92A5-2BCB5B97D1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B3A6679-B7F4-40CE-B765-48789C31A8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F8D9E4-47A7-49FD-A852-1F3CF1D0368B}">
      <dgm:prSet phldrT="[Text]"/>
      <dgm:spPr>
        <a:solidFill>
          <a:srgbClr val="F0D828"/>
        </a:solidFill>
      </dgm:spPr>
      <dgm:t>
        <a:bodyPr/>
        <a:lstStyle/>
        <a:p>
          <a:pPr algn="ctr"/>
          <a:r>
            <a:rPr lang="en-US" b="1" smtClean="0">
              <a:solidFill>
                <a:schemeClr val="tx1"/>
              </a:solidFill>
              <a:latin typeface="Times New Roman" panose="02020603050405020304" pitchFamily="18" charset="0"/>
              <a:cs typeface="Times New Roman" panose="02020603050405020304" pitchFamily="18" charset="0"/>
            </a:rPr>
            <a:t>Mores</a:t>
          </a:r>
          <a:endParaRPr lang="en-US" b="1">
            <a:solidFill>
              <a:schemeClr val="tx1"/>
            </a:solidFill>
            <a:latin typeface="Times New Roman" panose="02020603050405020304" pitchFamily="18" charset="0"/>
            <a:cs typeface="Times New Roman" panose="02020603050405020304" pitchFamily="18" charset="0"/>
          </a:endParaRPr>
        </a:p>
      </dgm:t>
    </dgm:pt>
    <dgm:pt modelId="{72DA0918-0A8A-4797-ACE2-7DD7C738CAD6}" type="parTrans" cxnId="{66990384-C467-474C-80B9-C967F4FC9DDF}">
      <dgm:prSet/>
      <dgm:spPr/>
      <dgm:t>
        <a:bodyPr/>
        <a:lstStyle/>
        <a:p>
          <a:pPr algn="ctr"/>
          <a:endParaRPr lang="en-US"/>
        </a:p>
      </dgm:t>
    </dgm:pt>
    <dgm:pt modelId="{987B1D70-8C18-4103-A27C-C0DE05ADDFDE}" type="sibTrans" cxnId="{66990384-C467-474C-80B9-C967F4FC9DDF}">
      <dgm:prSet/>
      <dgm:spPr/>
      <dgm:t>
        <a:bodyPr/>
        <a:lstStyle/>
        <a:p>
          <a:pPr algn="ctr"/>
          <a:endParaRPr lang="en-US"/>
        </a:p>
      </dgm:t>
    </dgm:pt>
    <dgm:pt modelId="{92FCF622-C59D-4F41-8578-F23F02BF7B44}" type="pres">
      <dgm:prSet presAssocID="{3B3A6679-B7F4-40CE-B765-48789C31A8FB}" presName="linear" presStyleCnt="0">
        <dgm:presLayoutVars>
          <dgm:animLvl val="lvl"/>
          <dgm:resizeHandles val="exact"/>
        </dgm:presLayoutVars>
      </dgm:prSet>
      <dgm:spPr/>
      <dgm:t>
        <a:bodyPr/>
        <a:lstStyle/>
        <a:p>
          <a:endParaRPr lang="en-US"/>
        </a:p>
      </dgm:t>
    </dgm:pt>
    <dgm:pt modelId="{DF35C84B-92FE-4847-9B41-4EE6D3C5512F}" type="pres">
      <dgm:prSet presAssocID="{39F8D9E4-47A7-49FD-A852-1F3CF1D0368B}" presName="parentText" presStyleLbl="node1" presStyleIdx="0" presStyleCnt="1">
        <dgm:presLayoutVars>
          <dgm:chMax val="0"/>
          <dgm:bulletEnabled val="1"/>
        </dgm:presLayoutVars>
      </dgm:prSet>
      <dgm:spPr/>
      <dgm:t>
        <a:bodyPr/>
        <a:lstStyle/>
        <a:p>
          <a:endParaRPr lang="en-US"/>
        </a:p>
      </dgm:t>
    </dgm:pt>
  </dgm:ptLst>
  <dgm:cxnLst>
    <dgm:cxn modelId="{A80702B1-9CAF-4BD2-B9BD-A0175DAAAC1E}" type="presOf" srcId="{3B3A6679-B7F4-40CE-B765-48789C31A8FB}" destId="{92FCF622-C59D-4F41-8578-F23F02BF7B44}" srcOrd="0" destOrd="0" presId="urn:microsoft.com/office/officeart/2005/8/layout/vList2"/>
    <dgm:cxn modelId="{66990384-C467-474C-80B9-C967F4FC9DDF}" srcId="{3B3A6679-B7F4-40CE-B765-48789C31A8FB}" destId="{39F8D9E4-47A7-49FD-A852-1F3CF1D0368B}" srcOrd="0" destOrd="0" parTransId="{72DA0918-0A8A-4797-ACE2-7DD7C738CAD6}" sibTransId="{987B1D70-8C18-4103-A27C-C0DE05ADDFDE}"/>
    <dgm:cxn modelId="{4F52DE02-D62E-4A0C-80BB-E6E98256FA4F}" type="presOf" srcId="{39F8D9E4-47A7-49FD-A852-1F3CF1D0368B}" destId="{DF35C84B-92FE-4847-9B41-4EE6D3C5512F}" srcOrd="0" destOrd="0" presId="urn:microsoft.com/office/officeart/2005/8/layout/vList2"/>
    <dgm:cxn modelId="{863BE912-B8DE-4CE6-86A0-DEAA9F23CFCB}" type="presParOf" srcId="{92FCF622-C59D-4F41-8578-F23F02BF7B44}" destId="{DF35C84B-92FE-4847-9B41-4EE6D3C5512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02FE38F-2ECE-4C80-A203-A0C84B68AF95}"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A0B1F3E-E825-463A-B9ED-D8F0E368A7AD}">
      <dgm:prSet phldrT="[Text]" custT="1"/>
      <dgm:spPr/>
      <dgm:t>
        <a:bodyPr/>
        <a:lstStyle/>
        <a:p>
          <a:r>
            <a:rPr lang="en-US" sz="1800" dirty="0" smtClean="0">
              <a:latin typeface="Times New Roman" panose="02020603050405020304" pitchFamily="18" charset="0"/>
              <a:cs typeface="Times New Roman" panose="02020603050405020304" pitchFamily="18" charset="0"/>
            </a:rPr>
            <a:t>Mores arise when groups live together long enough to develop shared understandings about how members should behave. They can be based on customs (traditional ways of doing things), religion, or peer pressure.</a:t>
          </a:r>
          <a:endParaRPr lang="en-US" sz="1800" dirty="0">
            <a:latin typeface="Times New Roman" panose="02020603050405020304" pitchFamily="18" charset="0"/>
            <a:cs typeface="Times New Roman" panose="02020603050405020304" pitchFamily="18" charset="0"/>
          </a:endParaRPr>
        </a:p>
      </dgm:t>
    </dgm:pt>
    <dgm:pt modelId="{7BB563C5-AADE-41DD-BED5-386C2AAE0EF3}" type="parTrans" cxnId="{E6BAADEF-A052-403F-9231-4FB48C8ABB0C}">
      <dgm:prSet/>
      <dgm:spPr/>
      <dgm:t>
        <a:bodyPr/>
        <a:lstStyle/>
        <a:p>
          <a:endParaRPr lang="en-US" sz="1800">
            <a:latin typeface="Times New Roman" panose="02020603050405020304" pitchFamily="18" charset="0"/>
            <a:cs typeface="Times New Roman" panose="02020603050405020304" pitchFamily="18" charset="0"/>
          </a:endParaRPr>
        </a:p>
      </dgm:t>
    </dgm:pt>
    <dgm:pt modelId="{4680017D-9259-4905-80A1-288722C00B94}" type="sibTrans" cxnId="{E6BAADEF-A052-403F-9231-4FB48C8ABB0C}">
      <dgm:prSet/>
      <dgm:spPr/>
      <dgm:t>
        <a:bodyPr/>
        <a:lstStyle/>
        <a:p>
          <a:endParaRPr lang="en-US" sz="1800">
            <a:latin typeface="Times New Roman" panose="02020603050405020304" pitchFamily="18" charset="0"/>
            <a:cs typeface="Times New Roman" panose="02020603050405020304" pitchFamily="18" charset="0"/>
          </a:endParaRPr>
        </a:p>
      </dgm:t>
    </dgm:pt>
    <dgm:pt modelId="{CFA3CF9C-CFB4-4A61-B842-6A64B31FDD30}">
      <dgm:prSet phldrT="[Text]" custT="1"/>
      <dgm:spPr/>
      <dgm:t>
        <a:bodyPr/>
        <a:lstStyle/>
        <a:p>
          <a:r>
            <a:rPr lang="en-US" sz="1800" b="1" dirty="0" smtClean="0">
              <a:latin typeface="Times New Roman" panose="02020603050405020304" pitchFamily="18" charset="0"/>
              <a:cs typeface="Times New Roman" panose="02020603050405020304" pitchFamily="18" charset="0"/>
            </a:rPr>
            <a:t>Mores and laws refer to the standards of behavior considered the most important in any society. We think of them as essential to our core values, and we insist on conformity. </a:t>
          </a:r>
          <a:endParaRPr lang="en-US" sz="1800" b="1" dirty="0">
            <a:latin typeface="Times New Roman" panose="02020603050405020304" pitchFamily="18" charset="0"/>
            <a:cs typeface="Times New Roman" panose="02020603050405020304" pitchFamily="18" charset="0"/>
          </a:endParaRPr>
        </a:p>
      </dgm:t>
    </dgm:pt>
    <dgm:pt modelId="{AE3AD38A-D925-4BDF-894F-1A615F92745A}" type="parTrans" cxnId="{5AE72B46-CBFD-466F-AC45-F24C49022B80}">
      <dgm:prSet/>
      <dgm:spPr/>
      <dgm:t>
        <a:bodyPr/>
        <a:lstStyle/>
        <a:p>
          <a:endParaRPr lang="en-US" sz="1800">
            <a:latin typeface="Times New Roman" panose="02020603050405020304" pitchFamily="18" charset="0"/>
            <a:cs typeface="Times New Roman" panose="02020603050405020304" pitchFamily="18" charset="0"/>
          </a:endParaRPr>
        </a:p>
      </dgm:t>
    </dgm:pt>
    <dgm:pt modelId="{1E1D0820-344C-4912-9794-02A741DA53AA}" type="sibTrans" cxnId="{5AE72B46-CBFD-466F-AC45-F24C49022B80}">
      <dgm:prSet/>
      <dgm:spPr/>
      <dgm:t>
        <a:bodyPr/>
        <a:lstStyle/>
        <a:p>
          <a:endParaRPr lang="en-US" sz="1800">
            <a:latin typeface="Times New Roman" panose="02020603050405020304" pitchFamily="18" charset="0"/>
            <a:cs typeface="Times New Roman" panose="02020603050405020304" pitchFamily="18" charset="0"/>
          </a:endParaRPr>
        </a:p>
      </dgm:t>
    </dgm:pt>
    <dgm:pt modelId="{14095BCC-319A-4CB3-9D00-F1D2047B98E8}">
      <dgm:prSet phldrT="[Text]" custT="1"/>
      <dgm:spPr/>
      <dgm:t>
        <a:bodyPr/>
        <a:lstStyle/>
        <a:p>
          <a:r>
            <a:rPr lang="en-US" sz="1800" smtClean="0">
              <a:latin typeface="Times New Roman" panose="02020603050405020304" pitchFamily="18" charset="0"/>
              <a:cs typeface="Times New Roman" panose="02020603050405020304" pitchFamily="18" charset="0"/>
            </a:rPr>
            <a:t>Violations of these are often met with severe consequences or societal disapproval.</a:t>
          </a:r>
          <a:endParaRPr lang="en-US" sz="1800" dirty="0">
            <a:latin typeface="Times New Roman" panose="02020603050405020304" pitchFamily="18" charset="0"/>
            <a:cs typeface="Times New Roman" panose="02020603050405020304" pitchFamily="18" charset="0"/>
          </a:endParaRPr>
        </a:p>
      </dgm:t>
    </dgm:pt>
    <dgm:pt modelId="{27DB3606-8671-4C1F-8E47-3ABCF35C0DA7}" type="parTrans" cxnId="{84ED2127-8DE9-484E-A6AB-5EF19139CC83}">
      <dgm:prSet/>
      <dgm:spPr/>
      <dgm:t>
        <a:bodyPr/>
        <a:lstStyle/>
        <a:p>
          <a:endParaRPr lang="en-US"/>
        </a:p>
      </dgm:t>
    </dgm:pt>
    <dgm:pt modelId="{3DA40D10-2A72-42B5-A4B8-B9FF0FC888F8}" type="sibTrans" cxnId="{84ED2127-8DE9-484E-A6AB-5EF19139CC83}">
      <dgm:prSet/>
      <dgm:spPr/>
      <dgm:t>
        <a:bodyPr/>
        <a:lstStyle/>
        <a:p>
          <a:endParaRPr lang="en-US"/>
        </a:p>
      </dgm:t>
    </dgm:pt>
    <dgm:pt modelId="{BEC6A662-C2A3-44B7-98EC-E28411008BC7}">
      <dgm:prSet phldrT="[Text]" custT="1"/>
      <dgm:spPr/>
      <dgm:t>
        <a:bodyPr/>
        <a:lstStyle/>
        <a:p>
          <a:r>
            <a:rPr lang="en-US" sz="1800" smtClean="0">
              <a:latin typeface="Times New Roman" panose="02020603050405020304" pitchFamily="18" charset="0"/>
              <a:cs typeface="Times New Roman" panose="02020603050405020304" pitchFamily="18" charset="0"/>
            </a:rPr>
            <a:t>Examples</a:t>
          </a:r>
          <a:r>
            <a:rPr lang="en-US" sz="1800" dirty="0" smtClean="0">
              <a:latin typeface="Times New Roman" panose="02020603050405020304" pitchFamily="18" charset="0"/>
              <a:cs typeface="Times New Roman" panose="02020603050405020304" pitchFamily="18" charset="0"/>
            </a:rPr>
            <a:t>: lying, stealing, gossiping, bullying</a:t>
          </a:r>
          <a:endParaRPr lang="en-US" sz="1800" dirty="0">
            <a:latin typeface="Times New Roman" panose="02020603050405020304" pitchFamily="18" charset="0"/>
            <a:cs typeface="Times New Roman" panose="02020603050405020304" pitchFamily="18" charset="0"/>
          </a:endParaRPr>
        </a:p>
      </dgm:t>
    </dgm:pt>
    <dgm:pt modelId="{A14629E5-DFCD-4592-85C5-2B4F8CEB1C4E}" type="parTrans" cxnId="{BAE011CA-1A4C-4436-BAB4-4BA8F2C3526E}">
      <dgm:prSet/>
      <dgm:spPr/>
      <dgm:t>
        <a:bodyPr/>
        <a:lstStyle/>
        <a:p>
          <a:endParaRPr lang="en-US"/>
        </a:p>
      </dgm:t>
    </dgm:pt>
    <dgm:pt modelId="{F2927911-2861-43A5-BD46-8F8C8A720948}" type="sibTrans" cxnId="{BAE011CA-1A4C-4436-BAB4-4BA8F2C3526E}">
      <dgm:prSet/>
      <dgm:spPr/>
      <dgm:t>
        <a:bodyPr/>
        <a:lstStyle/>
        <a:p>
          <a:endParaRPr lang="en-US"/>
        </a:p>
      </dgm:t>
    </dgm:pt>
    <dgm:pt modelId="{AF1EDBEA-74C1-4E63-A9DD-24013F147B0F}" type="pres">
      <dgm:prSet presAssocID="{C02FE38F-2ECE-4C80-A203-A0C84B68AF95}" presName="vert0" presStyleCnt="0">
        <dgm:presLayoutVars>
          <dgm:dir/>
          <dgm:animOne val="branch"/>
          <dgm:animLvl val="lvl"/>
        </dgm:presLayoutVars>
      </dgm:prSet>
      <dgm:spPr/>
      <dgm:t>
        <a:bodyPr/>
        <a:lstStyle/>
        <a:p>
          <a:endParaRPr lang="en-US"/>
        </a:p>
      </dgm:t>
    </dgm:pt>
    <dgm:pt modelId="{AA689464-D22B-48AC-B3E4-0DF09118C5D5}" type="pres">
      <dgm:prSet presAssocID="{1A0B1F3E-E825-463A-B9ED-D8F0E368A7AD}" presName="thickLine" presStyleLbl="alignNode1" presStyleIdx="0" presStyleCnt="4"/>
      <dgm:spPr/>
      <dgm:t>
        <a:bodyPr/>
        <a:lstStyle/>
        <a:p>
          <a:endParaRPr lang="en-US"/>
        </a:p>
      </dgm:t>
    </dgm:pt>
    <dgm:pt modelId="{28A05B18-E587-404A-9C52-7B263035F9F9}" type="pres">
      <dgm:prSet presAssocID="{1A0B1F3E-E825-463A-B9ED-D8F0E368A7AD}" presName="horz1" presStyleCnt="0"/>
      <dgm:spPr/>
      <dgm:t>
        <a:bodyPr/>
        <a:lstStyle/>
        <a:p>
          <a:endParaRPr lang="en-US"/>
        </a:p>
      </dgm:t>
    </dgm:pt>
    <dgm:pt modelId="{E0D53CB8-56FE-41CF-AF4E-AF45D5E5E963}" type="pres">
      <dgm:prSet presAssocID="{1A0B1F3E-E825-463A-B9ED-D8F0E368A7AD}" presName="tx1" presStyleLbl="revTx" presStyleIdx="0" presStyleCnt="4"/>
      <dgm:spPr/>
      <dgm:t>
        <a:bodyPr/>
        <a:lstStyle/>
        <a:p>
          <a:endParaRPr lang="en-US"/>
        </a:p>
      </dgm:t>
    </dgm:pt>
    <dgm:pt modelId="{722AE231-C75A-47E0-BF21-58B28075B000}" type="pres">
      <dgm:prSet presAssocID="{1A0B1F3E-E825-463A-B9ED-D8F0E368A7AD}" presName="vert1" presStyleCnt="0"/>
      <dgm:spPr/>
      <dgm:t>
        <a:bodyPr/>
        <a:lstStyle/>
        <a:p>
          <a:endParaRPr lang="en-US"/>
        </a:p>
      </dgm:t>
    </dgm:pt>
    <dgm:pt modelId="{68B56B71-0390-4884-AC43-E3987775D3F4}" type="pres">
      <dgm:prSet presAssocID="{14095BCC-319A-4CB3-9D00-F1D2047B98E8}" presName="thickLine" presStyleLbl="alignNode1" presStyleIdx="1" presStyleCnt="4"/>
      <dgm:spPr/>
    </dgm:pt>
    <dgm:pt modelId="{CE8E179A-9833-46ED-A2B5-046E953AF3D7}" type="pres">
      <dgm:prSet presAssocID="{14095BCC-319A-4CB3-9D00-F1D2047B98E8}" presName="horz1" presStyleCnt="0"/>
      <dgm:spPr/>
    </dgm:pt>
    <dgm:pt modelId="{016840A6-E0CB-4F06-8515-3EB97E0EB920}" type="pres">
      <dgm:prSet presAssocID="{14095BCC-319A-4CB3-9D00-F1D2047B98E8}" presName="tx1" presStyleLbl="revTx" presStyleIdx="1" presStyleCnt="4"/>
      <dgm:spPr/>
      <dgm:t>
        <a:bodyPr/>
        <a:lstStyle/>
        <a:p>
          <a:endParaRPr lang="en-US"/>
        </a:p>
      </dgm:t>
    </dgm:pt>
    <dgm:pt modelId="{E767862A-A861-4BA3-A33E-78E59D261796}" type="pres">
      <dgm:prSet presAssocID="{14095BCC-319A-4CB3-9D00-F1D2047B98E8}" presName="vert1" presStyleCnt="0"/>
      <dgm:spPr/>
    </dgm:pt>
    <dgm:pt modelId="{9D1A2996-B034-463C-8375-BD4D39E6AAF8}" type="pres">
      <dgm:prSet presAssocID="{CFA3CF9C-CFB4-4A61-B842-6A64B31FDD30}" presName="thickLine" presStyleLbl="alignNode1" presStyleIdx="2" presStyleCnt="4"/>
      <dgm:spPr/>
      <dgm:t>
        <a:bodyPr/>
        <a:lstStyle/>
        <a:p>
          <a:endParaRPr lang="en-US"/>
        </a:p>
      </dgm:t>
    </dgm:pt>
    <dgm:pt modelId="{70E9FF9D-DF8D-4AF1-8418-DB979ABDFC53}" type="pres">
      <dgm:prSet presAssocID="{CFA3CF9C-CFB4-4A61-B842-6A64B31FDD30}" presName="horz1" presStyleCnt="0"/>
      <dgm:spPr/>
      <dgm:t>
        <a:bodyPr/>
        <a:lstStyle/>
        <a:p>
          <a:endParaRPr lang="en-US"/>
        </a:p>
      </dgm:t>
    </dgm:pt>
    <dgm:pt modelId="{38358C88-4B01-4B75-82E2-08B579FC5A69}" type="pres">
      <dgm:prSet presAssocID="{CFA3CF9C-CFB4-4A61-B842-6A64B31FDD30}" presName="tx1" presStyleLbl="revTx" presStyleIdx="2" presStyleCnt="4"/>
      <dgm:spPr/>
      <dgm:t>
        <a:bodyPr/>
        <a:lstStyle/>
        <a:p>
          <a:endParaRPr lang="en-US"/>
        </a:p>
      </dgm:t>
    </dgm:pt>
    <dgm:pt modelId="{0DC1E326-F618-4922-A55C-B06B6B27393E}" type="pres">
      <dgm:prSet presAssocID="{CFA3CF9C-CFB4-4A61-B842-6A64B31FDD30}" presName="vert1" presStyleCnt="0"/>
      <dgm:spPr/>
      <dgm:t>
        <a:bodyPr/>
        <a:lstStyle/>
        <a:p>
          <a:endParaRPr lang="en-US"/>
        </a:p>
      </dgm:t>
    </dgm:pt>
    <dgm:pt modelId="{1EEA0A33-FD70-4196-8384-C460F7828BD6}" type="pres">
      <dgm:prSet presAssocID="{BEC6A662-C2A3-44B7-98EC-E28411008BC7}" presName="thickLine" presStyleLbl="alignNode1" presStyleIdx="3" presStyleCnt="4"/>
      <dgm:spPr/>
    </dgm:pt>
    <dgm:pt modelId="{736F5B0D-B429-45D3-86C7-C5109EF3B7C7}" type="pres">
      <dgm:prSet presAssocID="{BEC6A662-C2A3-44B7-98EC-E28411008BC7}" presName="horz1" presStyleCnt="0"/>
      <dgm:spPr/>
    </dgm:pt>
    <dgm:pt modelId="{DAFF4F28-BC6E-4B64-9320-0C941D248A34}" type="pres">
      <dgm:prSet presAssocID="{BEC6A662-C2A3-44B7-98EC-E28411008BC7}" presName="tx1" presStyleLbl="revTx" presStyleIdx="3" presStyleCnt="4"/>
      <dgm:spPr/>
      <dgm:t>
        <a:bodyPr/>
        <a:lstStyle/>
        <a:p>
          <a:endParaRPr lang="en-US"/>
        </a:p>
      </dgm:t>
    </dgm:pt>
    <dgm:pt modelId="{5589FE10-EA59-4103-BA6A-07B605FC9CAB}" type="pres">
      <dgm:prSet presAssocID="{BEC6A662-C2A3-44B7-98EC-E28411008BC7}" presName="vert1" presStyleCnt="0"/>
      <dgm:spPr/>
    </dgm:pt>
  </dgm:ptLst>
  <dgm:cxnLst>
    <dgm:cxn modelId="{E6BAADEF-A052-403F-9231-4FB48C8ABB0C}" srcId="{C02FE38F-2ECE-4C80-A203-A0C84B68AF95}" destId="{1A0B1F3E-E825-463A-B9ED-D8F0E368A7AD}" srcOrd="0" destOrd="0" parTransId="{7BB563C5-AADE-41DD-BED5-386C2AAE0EF3}" sibTransId="{4680017D-9259-4905-80A1-288722C00B94}"/>
    <dgm:cxn modelId="{AFBD55AD-DA4A-437E-B579-69C4E573C892}" type="presOf" srcId="{CFA3CF9C-CFB4-4A61-B842-6A64B31FDD30}" destId="{38358C88-4B01-4B75-82E2-08B579FC5A69}" srcOrd="0" destOrd="0" presId="urn:microsoft.com/office/officeart/2008/layout/LinedList"/>
    <dgm:cxn modelId="{91B2DFA8-9804-4787-AD3F-FD9D8D5E6031}" type="presOf" srcId="{C02FE38F-2ECE-4C80-A203-A0C84B68AF95}" destId="{AF1EDBEA-74C1-4E63-A9DD-24013F147B0F}" srcOrd="0" destOrd="0" presId="urn:microsoft.com/office/officeart/2008/layout/LinedList"/>
    <dgm:cxn modelId="{BAE011CA-1A4C-4436-BAB4-4BA8F2C3526E}" srcId="{C02FE38F-2ECE-4C80-A203-A0C84B68AF95}" destId="{BEC6A662-C2A3-44B7-98EC-E28411008BC7}" srcOrd="3" destOrd="0" parTransId="{A14629E5-DFCD-4592-85C5-2B4F8CEB1C4E}" sibTransId="{F2927911-2861-43A5-BD46-8F8C8A720948}"/>
    <dgm:cxn modelId="{5AE72B46-CBFD-466F-AC45-F24C49022B80}" srcId="{C02FE38F-2ECE-4C80-A203-A0C84B68AF95}" destId="{CFA3CF9C-CFB4-4A61-B842-6A64B31FDD30}" srcOrd="2" destOrd="0" parTransId="{AE3AD38A-D925-4BDF-894F-1A615F92745A}" sibTransId="{1E1D0820-344C-4912-9794-02A741DA53AA}"/>
    <dgm:cxn modelId="{D23C57DD-4604-4797-AA46-3563398DCE6B}" type="presOf" srcId="{BEC6A662-C2A3-44B7-98EC-E28411008BC7}" destId="{DAFF4F28-BC6E-4B64-9320-0C941D248A34}" srcOrd="0" destOrd="0" presId="urn:microsoft.com/office/officeart/2008/layout/LinedList"/>
    <dgm:cxn modelId="{41053B2A-D3BB-4F16-90D4-A2171C26F9CC}" type="presOf" srcId="{1A0B1F3E-E825-463A-B9ED-D8F0E368A7AD}" destId="{E0D53CB8-56FE-41CF-AF4E-AF45D5E5E963}" srcOrd="0" destOrd="0" presId="urn:microsoft.com/office/officeart/2008/layout/LinedList"/>
    <dgm:cxn modelId="{84ED2127-8DE9-484E-A6AB-5EF19139CC83}" srcId="{C02FE38F-2ECE-4C80-A203-A0C84B68AF95}" destId="{14095BCC-319A-4CB3-9D00-F1D2047B98E8}" srcOrd="1" destOrd="0" parTransId="{27DB3606-8671-4C1F-8E47-3ABCF35C0DA7}" sibTransId="{3DA40D10-2A72-42B5-A4B8-B9FF0FC888F8}"/>
    <dgm:cxn modelId="{7E7FB95A-9E6F-4497-A0E1-A651E0548F7F}" type="presOf" srcId="{14095BCC-319A-4CB3-9D00-F1D2047B98E8}" destId="{016840A6-E0CB-4F06-8515-3EB97E0EB920}" srcOrd="0" destOrd="0" presId="urn:microsoft.com/office/officeart/2008/layout/LinedList"/>
    <dgm:cxn modelId="{868A5415-C087-4396-87E3-12FE53F60D89}" type="presParOf" srcId="{AF1EDBEA-74C1-4E63-A9DD-24013F147B0F}" destId="{AA689464-D22B-48AC-B3E4-0DF09118C5D5}" srcOrd="0" destOrd="0" presId="urn:microsoft.com/office/officeart/2008/layout/LinedList"/>
    <dgm:cxn modelId="{E294CB3C-E2B1-4B73-AB59-4D8C537F4EAB}" type="presParOf" srcId="{AF1EDBEA-74C1-4E63-A9DD-24013F147B0F}" destId="{28A05B18-E587-404A-9C52-7B263035F9F9}" srcOrd="1" destOrd="0" presId="urn:microsoft.com/office/officeart/2008/layout/LinedList"/>
    <dgm:cxn modelId="{B07129D9-F66E-4B43-92D7-24C2970D5381}" type="presParOf" srcId="{28A05B18-E587-404A-9C52-7B263035F9F9}" destId="{E0D53CB8-56FE-41CF-AF4E-AF45D5E5E963}" srcOrd="0" destOrd="0" presId="urn:microsoft.com/office/officeart/2008/layout/LinedList"/>
    <dgm:cxn modelId="{9974DFF4-8E98-4524-8673-53A3EBA7C27E}" type="presParOf" srcId="{28A05B18-E587-404A-9C52-7B263035F9F9}" destId="{722AE231-C75A-47E0-BF21-58B28075B000}" srcOrd="1" destOrd="0" presId="urn:microsoft.com/office/officeart/2008/layout/LinedList"/>
    <dgm:cxn modelId="{3095D795-4109-4C8C-8D97-D67F0A9CE6B1}" type="presParOf" srcId="{AF1EDBEA-74C1-4E63-A9DD-24013F147B0F}" destId="{68B56B71-0390-4884-AC43-E3987775D3F4}" srcOrd="2" destOrd="0" presId="urn:microsoft.com/office/officeart/2008/layout/LinedList"/>
    <dgm:cxn modelId="{7303B87F-0D76-455B-9BDA-20D5ABEB6C4E}" type="presParOf" srcId="{AF1EDBEA-74C1-4E63-A9DD-24013F147B0F}" destId="{CE8E179A-9833-46ED-A2B5-046E953AF3D7}" srcOrd="3" destOrd="0" presId="urn:microsoft.com/office/officeart/2008/layout/LinedList"/>
    <dgm:cxn modelId="{E28FE8B1-B3CF-4118-BDCD-14453A4152FC}" type="presParOf" srcId="{CE8E179A-9833-46ED-A2B5-046E953AF3D7}" destId="{016840A6-E0CB-4F06-8515-3EB97E0EB920}" srcOrd="0" destOrd="0" presId="urn:microsoft.com/office/officeart/2008/layout/LinedList"/>
    <dgm:cxn modelId="{906D2F32-4848-4AF3-9ABE-C0499FD852D9}" type="presParOf" srcId="{CE8E179A-9833-46ED-A2B5-046E953AF3D7}" destId="{E767862A-A861-4BA3-A33E-78E59D261796}" srcOrd="1" destOrd="0" presId="urn:microsoft.com/office/officeart/2008/layout/LinedList"/>
    <dgm:cxn modelId="{D0A998B2-6D49-4C0A-AB04-04BD8B67FAEA}" type="presParOf" srcId="{AF1EDBEA-74C1-4E63-A9DD-24013F147B0F}" destId="{9D1A2996-B034-463C-8375-BD4D39E6AAF8}" srcOrd="4" destOrd="0" presId="urn:microsoft.com/office/officeart/2008/layout/LinedList"/>
    <dgm:cxn modelId="{567EA983-A788-4C94-8940-CA90192711AD}" type="presParOf" srcId="{AF1EDBEA-74C1-4E63-A9DD-24013F147B0F}" destId="{70E9FF9D-DF8D-4AF1-8418-DB979ABDFC53}" srcOrd="5" destOrd="0" presId="urn:microsoft.com/office/officeart/2008/layout/LinedList"/>
    <dgm:cxn modelId="{D34F2ECB-B887-4451-A1FE-31C8DAB9A96B}" type="presParOf" srcId="{70E9FF9D-DF8D-4AF1-8418-DB979ABDFC53}" destId="{38358C88-4B01-4B75-82E2-08B579FC5A69}" srcOrd="0" destOrd="0" presId="urn:microsoft.com/office/officeart/2008/layout/LinedList"/>
    <dgm:cxn modelId="{7F3BB5DB-054F-4E0D-AF74-B31F71629798}" type="presParOf" srcId="{70E9FF9D-DF8D-4AF1-8418-DB979ABDFC53}" destId="{0DC1E326-F618-4922-A55C-B06B6B27393E}" srcOrd="1" destOrd="0" presId="urn:microsoft.com/office/officeart/2008/layout/LinedList"/>
    <dgm:cxn modelId="{6C315F6C-61E5-4DDD-9CBB-140E7667FA21}" type="presParOf" srcId="{AF1EDBEA-74C1-4E63-A9DD-24013F147B0F}" destId="{1EEA0A33-FD70-4196-8384-C460F7828BD6}" srcOrd="6" destOrd="0" presId="urn:microsoft.com/office/officeart/2008/layout/LinedList"/>
    <dgm:cxn modelId="{0592F17E-F339-4DDC-84EB-3CC0FEBB8AE2}" type="presParOf" srcId="{AF1EDBEA-74C1-4E63-A9DD-24013F147B0F}" destId="{736F5B0D-B429-45D3-86C7-C5109EF3B7C7}" srcOrd="7" destOrd="0" presId="urn:microsoft.com/office/officeart/2008/layout/LinedList"/>
    <dgm:cxn modelId="{E5A9CA6E-9525-4B03-A550-AC53A6EA393E}" type="presParOf" srcId="{736F5B0D-B429-45D3-86C7-C5109EF3B7C7}" destId="{DAFF4F28-BC6E-4B64-9320-0C941D248A34}" srcOrd="0" destOrd="0" presId="urn:microsoft.com/office/officeart/2008/layout/LinedList"/>
    <dgm:cxn modelId="{DA35CC9C-578A-4A43-8912-9CF7C90FECD7}" type="presParOf" srcId="{736F5B0D-B429-45D3-86C7-C5109EF3B7C7}" destId="{5589FE10-EA59-4103-BA6A-07B605FC9CAB}"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627011F-B4ED-41BB-939B-DA1A8CDFC6B8}"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A3B8247A-2CEF-4C5A-B42B-8162CA3911C9}">
      <dgm:prSet phldrT="[Text]"/>
      <dgm:spPr/>
      <dgm:t>
        <a:bodyPr/>
        <a:lstStyle/>
        <a:p>
          <a:r>
            <a:rPr lang="en-US" b="1" dirty="0" smtClean="0">
              <a:latin typeface="Times New Roman" panose="02020603050405020304" pitchFamily="18" charset="0"/>
              <a:cs typeface="Times New Roman" panose="02020603050405020304" pitchFamily="18" charset="0"/>
            </a:rPr>
            <a:t>Informal norms</a:t>
          </a:r>
          <a:r>
            <a:rPr lang="en-US" dirty="0" smtClean="0">
              <a:latin typeface="Times New Roman" panose="02020603050405020304" pitchFamily="18" charset="0"/>
              <a:cs typeface="Times New Roman" panose="02020603050405020304" pitchFamily="18" charset="0"/>
            </a:rPr>
            <a:t>, also called folkways and customs, refer to standards of behavior that are </a:t>
          </a:r>
          <a:r>
            <a:rPr lang="en-US" b="1" dirty="0" smtClean="0">
              <a:latin typeface="Times New Roman" panose="02020603050405020304" pitchFamily="18" charset="0"/>
              <a:cs typeface="Times New Roman" panose="02020603050405020304" pitchFamily="18" charset="0"/>
            </a:rPr>
            <a:t>considered less important </a:t>
          </a:r>
          <a:r>
            <a:rPr lang="en-US" dirty="0" smtClean="0">
              <a:latin typeface="Times New Roman" panose="02020603050405020304" pitchFamily="18" charset="0"/>
              <a:cs typeface="Times New Roman" panose="02020603050405020304" pitchFamily="18" charset="0"/>
            </a:rPr>
            <a:t>but still </a:t>
          </a:r>
          <a:r>
            <a:rPr lang="en-US" b="1" dirty="0" smtClean="0">
              <a:latin typeface="Times New Roman" panose="02020603050405020304" pitchFamily="18" charset="0"/>
              <a:cs typeface="Times New Roman" panose="02020603050405020304" pitchFamily="18" charset="0"/>
            </a:rPr>
            <a:t>influence how we behave. </a:t>
          </a:r>
          <a:endParaRPr lang="en-US" b="1" dirty="0">
            <a:latin typeface="Times New Roman" panose="02020603050405020304" pitchFamily="18" charset="0"/>
            <a:cs typeface="Times New Roman" panose="02020603050405020304" pitchFamily="18" charset="0"/>
          </a:endParaRPr>
        </a:p>
      </dgm:t>
    </dgm:pt>
    <dgm:pt modelId="{DF1B9904-6073-4C85-B780-B6DABEF6E552}" type="parTrans" cxnId="{C4998E77-2320-4E75-8345-83DB00410C39}">
      <dgm:prSet/>
      <dgm:spPr/>
      <dgm:t>
        <a:bodyPr/>
        <a:lstStyle/>
        <a:p>
          <a:endParaRPr lang="en-US">
            <a:latin typeface="Times New Roman" panose="02020603050405020304" pitchFamily="18" charset="0"/>
            <a:cs typeface="Times New Roman" panose="02020603050405020304" pitchFamily="18" charset="0"/>
          </a:endParaRPr>
        </a:p>
      </dgm:t>
    </dgm:pt>
    <dgm:pt modelId="{2FADFD81-E145-42C2-ABD2-0EC25D9C8B87}" type="sibTrans" cxnId="{C4998E77-2320-4E75-8345-83DB00410C39}">
      <dgm:prSet/>
      <dgm:spPr/>
      <dgm:t>
        <a:bodyPr/>
        <a:lstStyle/>
        <a:p>
          <a:endParaRPr lang="en-US">
            <a:latin typeface="Times New Roman" panose="02020603050405020304" pitchFamily="18" charset="0"/>
            <a:cs typeface="Times New Roman" panose="02020603050405020304" pitchFamily="18" charset="0"/>
          </a:endParaRPr>
        </a:p>
      </dgm:t>
    </dgm:pt>
    <dgm:pt modelId="{0E720D20-E223-4128-BD3D-F50E2AD095DB}">
      <dgm:prSet/>
      <dgm:spPr/>
      <dgm:t>
        <a:bodyPr/>
        <a:lstStyle/>
        <a:p>
          <a:r>
            <a:rPr lang="en-US" dirty="0" smtClean="0">
              <a:latin typeface="Times New Roman" panose="02020603050405020304" pitchFamily="18" charset="0"/>
              <a:cs typeface="Times New Roman" panose="02020603050405020304" pitchFamily="18" charset="0"/>
            </a:rPr>
            <a:t>E.g., Table manners are a common example of informal norms, as are such everyday behaviors as how we interact with a cashier and how we ride in an elevator.</a:t>
          </a:r>
        </a:p>
      </dgm:t>
    </dgm:pt>
    <dgm:pt modelId="{76E761D2-7597-4D65-BBC5-9BEBA77A9F50}" type="parTrans" cxnId="{1095A9A0-0CBF-4C85-B65A-38ACC1378FBB}">
      <dgm:prSet/>
      <dgm:spPr/>
      <dgm:t>
        <a:bodyPr/>
        <a:lstStyle/>
        <a:p>
          <a:endParaRPr lang="en-US">
            <a:latin typeface="Times New Roman" panose="02020603050405020304" pitchFamily="18" charset="0"/>
            <a:cs typeface="Times New Roman" panose="02020603050405020304" pitchFamily="18" charset="0"/>
          </a:endParaRPr>
        </a:p>
      </dgm:t>
    </dgm:pt>
    <dgm:pt modelId="{BC10EB29-BE72-477B-8ED3-4FC59E8B401C}" type="sibTrans" cxnId="{1095A9A0-0CBF-4C85-B65A-38ACC1378FBB}">
      <dgm:prSet/>
      <dgm:spPr/>
      <dgm:t>
        <a:bodyPr/>
        <a:lstStyle/>
        <a:p>
          <a:endParaRPr lang="en-US">
            <a:latin typeface="Times New Roman" panose="02020603050405020304" pitchFamily="18" charset="0"/>
            <a:cs typeface="Times New Roman" panose="02020603050405020304" pitchFamily="18" charset="0"/>
          </a:endParaRPr>
        </a:p>
      </dgm:t>
    </dgm:pt>
    <dgm:pt modelId="{500BE078-B863-4E1F-810D-4939DA041259}">
      <dgm:prSet/>
      <dgm:spPr/>
      <dgm:t>
        <a:bodyPr/>
        <a:lstStyle/>
        <a:p>
          <a:r>
            <a:rPr lang="en-US" smtClean="0">
              <a:latin typeface="Times New Roman" panose="02020603050405020304" pitchFamily="18" charset="0"/>
              <a:cs typeface="Times New Roman" panose="02020603050405020304" pitchFamily="18" charset="0"/>
            </a:rPr>
            <a:t>Dressing Appropriately at Work.  Wearing a School Uniform. Raising your Hand to Speak</a:t>
          </a:r>
          <a:endParaRPr lang="en-US" dirty="0" smtClean="0">
            <a:latin typeface="Times New Roman" panose="02020603050405020304" pitchFamily="18" charset="0"/>
            <a:cs typeface="Times New Roman" panose="02020603050405020304" pitchFamily="18" charset="0"/>
          </a:endParaRPr>
        </a:p>
      </dgm:t>
    </dgm:pt>
    <dgm:pt modelId="{B2D7AC8F-F0E3-448C-B504-93F9041EA127}" type="parTrans" cxnId="{3EA56F92-CBFE-4A94-9933-0AD9E30AB4C8}">
      <dgm:prSet/>
      <dgm:spPr/>
      <dgm:t>
        <a:bodyPr/>
        <a:lstStyle/>
        <a:p>
          <a:endParaRPr lang="en-US">
            <a:latin typeface="Times New Roman" panose="02020603050405020304" pitchFamily="18" charset="0"/>
            <a:cs typeface="Times New Roman" panose="02020603050405020304" pitchFamily="18" charset="0"/>
          </a:endParaRPr>
        </a:p>
      </dgm:t>
    </dgm:pt>
    <dgm:pt modelId="{AD96B635-4CD6-4C85-8EEA-E51EABE514EE}" type="sibTrans" cxnId="{3EA56F92-CBFE-4A94-9933-0AD9E30AB4C8}">
      <dgm:prSet/>
      <dgm:spPr/>
      <dgm:t>
        <a:bodyPr/>
        <a:lstStyle/>
        <a:p>
          <a:endParaRPr lang="en-US">
            <a:latin typeface="Times New Roman" panose="02020603050405020304" pitchFamily="18" charset="0"/>
            <a:cs typeface="Times New Roman" panose="02020603050405020304" pitchFamily="18" charset="0"/>
          </a:endParaRPr>
        </a:p>
      </dgm:t>
    </dgm:pt>
    <dgm:pt modelId="{0CF286EB-7193-414C-BA71-2A3E7F5B617F}">
      <dgm:prSet phldrT="[Text]"/>
      <dgm:spPr/>
      <dgm:t>
        <a:bodyPr/>
        <a:lstStyle/>
        <a:p>
          <a:r>
            <a:rPr lang="en-US" dirty="0" smtClean="0">
              <a:latin typeface="Times New Roman" panose="02020603050405020304" pitchFamily="18" charset="0"/>
              <a:cs typeface="Times New Roman" panose="02020603050405020304" pitchFamily="18" charset="0"/>
            </a:rPr>
            <a:t>They are customs that we follow but are </a:t>
          </a:r>
          <a:r>
            <a:rPr lang="en-US" b="1" dirty="0" smtClean="0">
              <a:latin typeface="Times New Roman" panose="02020603050405020304" pitchFamily="18" charset="0"/>
              <a:cs typeface="Times New Roman" panose="02020603050405020304" pitchFamily="18" charset="0"/>
            </a:rPr>
            <a:t>often not written down</a:t>
          </a:r>
          <a:r>
            <a:rPr lang="en-US" dirty="0" smtClean="0">
              <a:latin typeface="Times New Roman" panose="02020603050405020304" pitchFamily="18" charset="0"/>
              <a:cs typeface="Times New Roman" panose="02020603050405020304" pitchFamily="18" charset="0"/>
            </a:rPr>
            <a:t>. We learn them through intuition as we grow up. They are </a:t>
          </a:r>
          <a:r>
            <a:rPr lang="en-US" b="1" dirty="0" smtClean="0">
              <a:latin typeface="Times New Roman" panose="02020603050405020304" pitchFamily="18" charset="0"/>
              <a:cs typeface="Times New Roman" panose="02020603050405020304" pitchFamily="18" charset="0"/>
            </a:rPr>
            <a:t>not strictly enforced.</a:t>
          </a:r>
          <a:endParaRPr lang="en-US" b="1" dirty="0">
            <a:latin typeface="Times New Roman" panose="02020603050405020304" pitchFamily="18" charset="0"/>
            <a:cs typeface="Times New Roman" panose="02020603050405020304" pitchFamily="18" charset="0"/>
          </a:endParaRPr>
        </a:p>
      </dgm:t>
    </dgm:pt>
    <dgm:pt modelId="{ED0250C6-52D2-43CC-8681-6B6BA1AFF396}" type="parTrans" cxnId="{F7E501E0-4C52-4539-AA64-5ADD55FE0606}">
      <dgm:prSet/>
      <dgm:spPr/>
      <dgm:t>
        <a:bodyPr/>
        <a:lstStyle/>
        <a:p>
          <a:endParaRPr lang="en-US">
            <a:latin typeface="Times New Roman" panose="02020603050405020304" pitchFamily="18" charset="0"/>
            <a:cs typeface="Times New Roman" panose="02020603050405020304" pitchFamily="18" charset="0"/>
          </a:endParaRPr>
        </a:p>
      </dgm:t>
    </dgm:pt>
    <dgm:pt modelId="{20F3E908-F5EF-4998-9255-827B46A44741}" type="sibTrans" cxnId="{F7E501E0-4C52-4539-AA64-5ADD55FE0606}">
      <dgm:prSet/>
      <dgm:spPr/>
      <dgm:t>
        <a:bodyPr/>
        <a:lstStyle/>
        <a:p>
          <a:endParaRPr lang="en-US">
            <a:latin typeface="Times New Roman" panose="02020603050405020304" pitchFamily="18" charset="0"/>
            <a:cs typeface="Times New Roman" panose="02020603050405020304" pitchFamily="18" charset="0"/>
          </a:endParaRPr>
        </a:p>
      </dgm:t>
    </dgm:pt>
    <dgm:pt modelId="{C336237B-85B0-4F02-AE85-555E098F34CB}" type="pres">
      <dgm:prSet presAssocID="{5627011F-B4ED-41BB-939B-DA1A8CDFC6B8}" presName="vert0" presStyleCnt="0">
        <dgm:presLayoutVars>
          <dgm:dir/>
          <dgm:animOne val="branch"/>
          <dgm:animLvl val="lvl"/>
        </dgm:presLayoutVars>
      </dgm:prSet>
      <dgm:spPr/>
      <dgm:t>
        <a:bodyPr/>
        <a:lstStyle/>
        <a:p>
          <a:endParaRPr lang="en-US"/>
        </a:p>
      </dgm:t>
    </dgm:pt>
    <dgm:pt modelId="{E1CAD29E-9F37-4E46-BEED-2C1C362DA84F}" type="pres">
      <dgm:prSet presAssocID="{A3B8247A-2CEF-4C5A-B42B-8162CA3911C9}" presName="thickLine" presStyleLbl="alignNode1" presStyleIdx="0" presStyleCnt="4"/>
      <dgm:spPr/>
    </dgm:pt>
    <dgm:pt modelId="{86BB1142-DE99-473C-BCF7-3C8F7F0E8B48}" type="pres">
      <dgm:prSet presAssocID="{A3B8247A-2CEF-4C5A-B42B-8162CA3911C9}" presName="horz1" presStyleCnt="0"/>
      <dgm:spPr/>
    </dgm:pt>
    <dgm:pt modelId="{BD5EBB9C-D96B-499C-B515-2D8D35FDCFB3}" type="pres">
      <dgm:prSet presAssocID="{A3B8247A-2CEF-4C5A-B42B-8162CA3911C9}" presName="tx1" presStyleLbl="revTx" presStyleIdx="0" presStyleCnt="4"/>
      <dgm:spPr/>
      <dgm:t>
        <a:bodyPr/>
        <a:lstStyle/>
        <a:p>
          <a:endParaRPr lang="en-US"/>
        </a:p>
      </dgm:t>
    </dgm:pt>
    <dgm:pt modelId="{0394BE7A-7E9C-49F8-A302-DD3891292E22}" type="pres">
      <dgm:prSet presAssocID="{A3B8247A-2CEF-4C5A-B42B-8162CA3911C9}" presName="vert1" presStyleCnt="0"/>
      <dgm:spPr/>
    </dgm:pt>
    <dgm:pt modelId="{D86D5491-3D1B-4585-B08F-2E3764919709}" type="pres">
      <dgm:prSet presAssocID="{0CF286EB-7193-414C-BA71-2A3E7F5B617F}" presName="thickLine" presStyleLbl="alignNode1" presStyleIdx="1" presStyleCnt="4"/>
      <dgm:spPr/>
    </dgm:pt>
    <dgm:pt modelId="{1B20112C-928E-4353-B221-EB3D13CAA484}" type="pres">
      <dgm:prSet presAssocID="{0CF286EB-7193-414C-BA71-2A3E7F5B617F}" presName="horz1" presStyleCnt="0"/>
      <dgm:spPr/>
    </dgm:pt>
    <dgm:pt modelId="{23D1799C-FDBC-4657-B0CB-7015C5718B10}" type="pres">
      <dgm:prSet presAssocID="{0CF286EB-7193-414C-BA71-2A3E7F5B617F}" presName="tx1" presStyleLbl="revTx" presStyleIdx="1" presStyleCnt="4"/>
      <dgm:spPr/>
      <dgm:t>
        <a:bodyPr/>
        <a:lstStyle/>
        <a:p>
          <a:endParaRPr lang="en-US"/>
        </a:p>
      </dgm:t>
    </dgm:pt>
    <dgm:pt modelId="{E80723EA-23E5-47FC-B7B3-6F6821D78441}" type="pres">
      <dgm:prSet presAssocID="{0CF286EB-7193-414C-BA71-2A3E7F5B617F}" presName="vert1" presStyleCnt="0"/>
      <dgm:spPr/>
    </dgm:pt>
    <dgm:pt modelId="{3E8572F0-E93C-4A9A-8809-702DA5C37719}" type="pres">
      <dgm:prSet presAssocID="{0E720D20-E223-4128-BD3D-F50E2AD095DB}" presName="thickLine" presStyleLbl="alignNode1" presStyleIdx="2" presStyleCnt="4"/>
      <dgm:spPr/>
    </dgm:pt>
    <dgm:pt modelId="{16759125-FB7C-4A30-B650-52118515979C}" type="pres">
      <dgm:prSet presAssocID="{0E720D20-E223-4128-BD3D-F50E2AD095DB}" presName="horz1" presStyleCnt="0"/>
      <dgm:spPr/>
    </dgm:pt>
    <dgm:pt modelId="{1B4F6211-988C-47CF-B547-E6239615A8E9}" type="pres">
      <dgm:prSet presAssocID="{0E720D20-E223-4128-BD3D-F50E2AD095DB}" presName="tx1" presStyleLbl="revTx" presStyleIdx="2" presStyleCnt="4"/>
      <dgm:spPr/>
      <dgm:t>
        <a:bodyPr/>
        <a:lstStyle/>
        <a:p>
          <a:endParaRPr lang="en-US"/>
        </a:p>
      </dgm:t>
    </dgm:pt>
    <dgm:pt modelId="{D48921FB-7E4D-4020-8180-7CE19D4A0B5B}" type="pres">
      <dgm:prSet presAssocID="{0E720D20-E223-4128-BD3D-F50E2AD095DB}" presName="vert1" presStyleCnt="0"/>
      <dgm:spPr/>
    </dgm:pt>
    <dgm:pt modelId="{7CF2B13D-8165-4145-887C-3D080F18ABF5}" type="pres">
      <dgm:prSet presAssocID="{500BE078-B863-4E1F-810D-4939DA041259}" presName="thickLine" presStyleLbl="alignNode1" presStyleIdx="3" presStyleCnt="4"/>
      <dgm:spPr/>
    </dgm:pt>
    <dgm:pt modelId="{DF9C34CA-ADDB-4747-B8CC-598BFD512369}" type="pres">
      <dgm:prSet presAssocID="{500BE078-B863-4E1F-810D-4939DA041259}" presName="horz1" presStyleCnt="0"/>
      <dgm:spPr/>
    </dgm:pt>
    <dgm:pt modelId="{356DBF6A-1FD2-46B1-8BA3-E19BEA4EC686}" type="pres">
      <dgm:prSet presAssocID="{500BE078-B863-4E1F-810D-4939DA041259}" presName="tx1" presStyleLbl="revTx" presStyleIdx="3" presStyleCnt="4"/>
      <dgm:spPr/>
      <dgm:t>
        <a:bodyPr/>
        <a:lstStyle/>
        <a:p>
          <a:endParaRPr lang="en-US"/>
        </a:p>
      </dgm:t>
    </dgm:pt>
    <dgm:pt modelId="{0F1617F1-14FD-4191-8403-4F7700FA98EE}" type="pres">
      <dgm:prSet presAssocID="{500BE078-B863-4E1F-810D-4939DA041259}" presName="vert1" presStyleCnt="0"/>
      <dgm:spPr/>
    </dgm:pt>
  </dgm:ptLst>
  <dgm:cxnLst>
    <dgm:cxn modelId="{3EA56F92-CBFE-4A94-9933-0AD9E30AB4C8}" srcId="{5627011F-B4ED-41BB-939B-DA1A8CDFC6B8}" destId="{500BE078-B863-4E1F-810D-4939DA041259}" srcOrd="3" destOrd="0" parTransId="{B2D7AC8F-F0E3-448C-B504-93F9041EA127}" sibTransId="{AD96B635-4CD6-4C85-8EEA-E51EABE514EE}"/>
    <dgm:cxn modelId="{130307A7-1854-4E48-BB76-6A9545020FA8}" type="presOf" srcId="{5627011F-B4ED-41BB-939B-DA1A8CDFC6B8}" destId="{C336237B-85B0-4F02-AE85-555E098F34CB}" srcOrd="0" destOrd="0" presId="urn:microsoft.com/office/officeart/2008/layout/LinedList"/>
    <dgm:cxn modelId="{98855F22-0E77-47B0-9891-CA24F7EE38F9}" type="presOf" srcId="{500BE078-B863-4E1F-810D-4939DA041259}" destId="{356DBF6A-1FD2-46B1-8BA3-E19BEA4EC686}" srcOrd="0" destOrd="0" presId="urn:microsoft.com/office/officeart/2008/layout/LinedList"/>
    <dgm:cxn modelId="{F7E501E0-4C52-4539-AA64-5ADD55FE0606}" srcId="{5627011F-B4ED-41BB-939B-DA1A8CDFC6B8}" destId="{0CF286EB-7193-414C-BA71-2A3E7F5B617F}" srcOrd="1" destOrd="0" parTransId="{ED0250C6-52D2-43CC-8681-6B6BA1AFF396}" sibTransId="{20F3E908-F5EF-4998-9255-827B46A44741}"/>
    <dgm:cxn modelId="{AC51F9C8-08EC-4209-98CC-783731411553}" type="presOf" srcId="{0E720D20-E223-4128-BD3D-F50E2AD095DB}" destId="{1B4F6211-988C-47CF-B547-E6239615A8E9}" srcOrd="0" destOrd="0" presId="urn:microsoft.com/office/officeart/2008/layout/LinedList"/>
    <dgm:cxn modelId="{1095A9A0-0CBF-4C85-B65A-38ACC1378FBB}" srcId="{5627011F-B4ED-41BB-939B-DA1A8CDFC6B8}" destId="{0E720D20-E223-4128-BD3D-F50E2AD095DB}" srcOrd="2" destOrd="0" parTransId="{76E761D2-7597-4D65-BBC5-9BEBA77A9F50}" sibTransId="{BC10EB29-BE72-477B-8ED3-4FC59E8B401C}"/>
    <dgm:cxn modelId="{18460730-EEBD-4401-A093-82E6F6FC9CA0}" type="presOf" srcId="{A3B8247A-2CEF-4C5A-B42B-8162CA3911C9}" destId="{BD5EBB9C-D96B-499C-B515-2D8D35FDCFB3}" srcOrd="0" destOrd="0" presId="urn:microsoft.com/office/officeart/2008/layout/LinedList"/>
    <dgm:cxn modelId="{3E641C10-888A-43C9-982F-78537642F3E9}" type="presOf" srcId="{0CF286EB-7193-414C-BA71-2A3E7F5B617F}" destId="{23D1799C-FDBC-4657-B0CB-7015C5718B10}" srcOrd="0" destOrd="0" presId="urn:microsoft.com/office/officeart/2008/layout/LinedList"/>
    <dgm:cxn modelId="{C4998E77-2320-4E75-8345-83DB00410C39}" srcId="{5627011F-B4ED-41BB-939B-DA1A8CDFC6B8}" destId="{A3B8247A-2CEF-4C5A-B42B-8162CA3911C9}" srcOrd="0" destOrd="0" parTransId="{DF1B9904-6073-4C85-B780-B6DABEF6E552}" sibTransId="{2FADFD81-E145-42C2-ABD2-0EC25D9C8B87}"/>
    <dgm:cxn modelId="{6C98131B-E234-4139-A381-0D967F973CFB}" type="presParOf" srcId="{C336237B-85B0-4F02-AE85-555E098F34CB}" destId="{E1CAD29E-9F37-4E46-BEED-2C1C362DA84F}" srcOrd="0" destOrd="0" presId="urn:microsoft.com/office/officeart/2008/layout/LinedList"/>
    <dgm:cxn modelId="{330B4AFD-52A7-49B4-83CF-2BA2DD90C02C}" type="presParOf" srcId="{C336237B-85B0-4F02-AE85-555E098F34CB}" destId="{86BB1142-DE99-473C-BCF7-3C8F7F0E8B48}" srcOrd="1" destOrd="0" presId="urn:microsoft.com/office/officeart/2008/layout/LinedList"/>
    <dgm:cxn modelId="{500C38B9-5F72-4CE7-AA5A-6AE42AD15A26}" type="presParOf" srcId="{86BB1142-DE99-473C-BCF7-3C8F7F0E8B48}" destId="{BD5EBB9C-D96B-499C-B515-2D8D35FDCFB3}" srcOrd="0" destOrd="0" presId="urn:microsoft.com/office/officeart/2008/layout/LinedList"/>
    <dgm:cxn modelId="{2D09A661-9BEA-4D63-A282-B346057690D4}" type="presParOf" srcId="{86BB1142-DE99-473C-BCF7-3C8F7F0E8B48}" destId="{0394BE7A-7E9C-49F8-A302-DD3891292E22}" srcOrd="1" destOrd="0" presId="urn:microsoft.com/office/officeart/2008/layout/LinedList"/>
    <dgm:cxn modelId="{7BEBE85C-F375-434F-8127-1E79AA82CF44}" type="presParOf" srcId="{C336237B-85B0-4F02-AE85-555E098F34CB}" destId="{D86D5491-3D1B-4585-B08F-2E3764919709}" srcOrd="2" destOrd="0" presId="urn:microsoft.com/office/officeart/2008/layout/LinedList"/>
    <dgm:cxn modelId="{84FABBDE-9441-4089-B0C3-AFF91F1EA7A6}" type="presParOf" srcId="{C336237B-85B0-4F02-AE85-555E098F34CB}" destId="{1B20112C-928E-4353-B221-EB3D13CAA484}" srcOrd="3" destOrd="0" presId="urn:microsoft.com/office/officeart/2008/layout/LinedList"/>
    <dgm:cxn modelId="{F680B496-0065-4D3B-A0F6-2E51B8314A77}" type="presParOf" srcId="{1B20112C-928E-4353-B221-EB3D13CAA484}" destId="{23D1799C-FDBC-4657-B0CB-7015C5718B10}" srcOrd="0" destOrd="0" presId="urn:microsoft.com/office/officeart/2008/layout/LinedList"/>
    <dgm:cxn modelId="{689D4792-2B43-4DE3-A298-B99E4F82749A}" type="presParOf" srcId="{1B20112C-928E-4353-B221-EB3D13CAA484}" destId="{E80723EA-23E5-47FC-B7B3-6F6821D78441}" srcOrd="1" destOrd="0" presId="urn:microsoft.com/office/officeart/2008/layout/LinedList"/>
    <dgm:cxn modelId="{EBEF580F-8D3C-4679-B578-9A1847C257C5}" type="presParOf" srcId="{C336237B-85B0-4F02-AE85-555E098F34CB}" destId="{3E8572F0-E93C-4A9A-8809-702DA5C37719}" srcOrd="4" destOrd="0" presId="urn:microsoft.com/office/officeart/2008/layout/LinedList"/>
    <dgm:cxn modelId="{18267010-5E92-4874-A024-A572D3C8619C}" type="presParOf" srcId="{C336237B-85B0-4F02-AE85-555E098F34CB}" destId="{16759125-FB7C-4A30-B650-52118515979C}" srcOrd="5" destOrd="0" presId="urn:microsoft.com/office/officeart/2008/layout/LinedList"/>
    <dgm:cxn modelId="{F5054CF4-09D4-4A31-A2D4-F07CAECEBA0E}" type="presParOf" srcId="{16759125-FB7C-4A30-B650-52118515979C}" destId="{1B4F6211-988C-47CF-B547-E6239615A8E9}" srcOrd="0" destOrd="0" presId="urn:microsoft.com/office/officeart/2008/layout/LinedList"/>
    <dgm:cxn modelId="{D818D87B-27F6-4FE9-A16B-2A32ACD7F228}" type="presParOf" srcId="{16759125-FB7C-4A30-B650-52118515979C}" destId="{D48921FB-7E4D-4020-8180-7CE19D4A0B5B}" srcOrd="1" destOrd="0" presId="urn:microsoft.com/office/officeart/2008/layout/LinedList"/>
    <dgm:cxn modelId="{27A21E1C-B491-4DAA-B3C4-687F9DB04A1B}" type="presParOf" srcId="{C336237B-85B0-4F02-AE85-555E098F34CB}" destId="{7CF2B13D-8165-4145-887C-3D080F18ABF5}" srcOrd="6" destOrd="0" presId="urn:microsoft.com/office/officeart/2008/layout/LinedList"/>
    <dgm:cxn modelId="{6FED14CF-A6CC-44A4-B3B9-9B6667BF44D4}" type="presParOf" srcId="{C336237B-85B0-4F02-AE85-555E098F34CB}" destId="{DF9C34CA-ADDB-4747-B8CC-598BFD512369}" srcOrd="7" destOrd="0" presId="urn:microsoft.com/office/officeart/2008/layout/LinedList"/>
    <dgm:cxn modelId="{357A0D03-B8B1-4701-AE3E-5EF7132A3D77}" type="presParOf" srcId="{DF9C34CA-ADDB-4747-B8CC-598BFD512369}" destId="{356DBF6A-1FD2-46B1-8BA3-E19BEA4EC686}" srcOrd="0" destOrd="0" presId="urn:microsoft.com/office/officeart/2008/layout/LinedList"/>
    <dgm:cxn modelId="{5CE46B9F-9A54-4294-B806-2082157698A1}" type="presParOf" srcId="{DF9C34CA-ADDB-4747-B8CC-598BFD512369}" destId="{0F1617F1-14FD-4191-8403-4F7700FA98E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9E80B5F-C200-455F-A281-61BCACC948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F2C820-A07F-4944-9F8B-54D1F8AFC2D5}">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Folkways </a:t>
          </a:r>
          <a:endParaRPr lang="en-US" b="1" dirty="0">
            <a:solidFill>
              <a:schemeClr val="tx1"/>
            </a:solidFill>
            <a:latin typeface="Times New Roman" panose="02020603050405020304" pitchFamily="18" charset="0"/>
            <a:cs typeface="Times New Roman" panose="02020603050405020304" pitchFamily="18" charset="0"/>
          </a:endParaRPr>
        </a:p>
      </dgm:t>
    </dgm:pt>
    <dgm:pt modelId="{FEAE447E-73FD-490C-BE4C-270283517E51}" type="parTrans" cxnId="{DD36C8AD-F96D-44EC-A9AD-A05B9AED17CB}">
      <dgm:prSet/>
      <dgm:spPr/>
      <dgm:t>
        <a:bodyPr/>
        <a:lstStyle/>
        <a:p>
          <a:pPr algn="ctr"/>
          <a:endParaRPr lang="en-US"/>
        </a:p>
      </dgm:t>
    </dgm:pt>
    <dgm:pt modelId="{5A4960CE-1264-4119-A9FD-98E34B66919D}" type="sibTrans" cxnId="{DD36C8AD-F96D-44EC-A9AD-A05B9AED17CB}">
      <dgm:prSet/>
      <dgm:spPr/>
      <dgm:t>
        <a:bodyPr/>
        <a:lstStyle/>
        <a:p>
          <a:pPr algn="ctr"/>
          <a:endParaRPr lang="en-US"/>
        </a:p>
      </dgm:t>
    </dgm:pt>
    <dgm:pt modelId="{0F729F23-888C-4C94-9A29-4198C05B4A91}" type="pres">
      <dgm:prSet presAssocID="{59E80B5F-C200-455F-A281-61BCACC94876}" presName="linear" presStyleCnt="0">
        <dgm:presLayoutVars>
          <dgm:animLvl val="lvl"/>
          <dgm:resizeHandles val="exact"/>
        </dgm:presLayoutVars>
      </dgm:prSet>
      <dgm:spPr/>
      <dgm:t>
        <a:bodyPr/>
        <a:lstStyle/>
        <a:p>
          <a:endParaRPr lang="en-US"/>
        </a:p>
      </dgm:t>
    </dgm:pt>
    <dgm:pt modelId="{4D00DFE6-88A9-4054-BD3E-673F99F97521}" type="pres">
      <dgm:prSet presAssocID="{44F2C820-A07F-4944-9F8B-54D1F8AFC2D5}" presName="parentText" presStyleLbl="node1" presStyleIdx="0" presStyleCnt="1">
        <dgm:presLayoutVars>
          <dgm:chMax val="0"/>
          <dgm:bulletEnabled val="1"/>
        </dgm:presLayoutVars>
      </dgm:prSet>
      <dgm:spPr/>
      <dgm:t>
        <a:bodyPr/>
        <a:lstStyle/>
        <a:p>
          <a:endParaRPr lang="en-US"/>
        </a:p>
      </dgm:t>
    </dgm:pt>
  </dgm:ptLst>
  <dgm:cxnLst>
    <dgm:cxn modelId="{DD36C8AD-F96D-44EC-A9AD-A05B9AED17CB}" srcId="{59E80B5F-C200-455F-A281-61BCACC94876}" destId="{44F2C820-A07F-4944-9F8B-54D1F8AFC2D5}" srcOrd="0" destOrd="0" parTransId="{FEAE447E-73FD-490C-BE4C-270283517E51}" sibTransId="{5A4960CE-1264-4119-A9FD-98E34B66919D}"/>
    <dgm:cxn modelId="{CDC2160F-5ABB-44AF-88AA-7454F3688CF7}" type="presOf" srcId="{44F2C820-A07F-4944-9F8B-54D1F8AFC2D5}" destId="{4D00DFE6-88A9-4054-BD3E-673F99F97521}" srcOrd="0" destOrd="0" presId="urn:microsoft.com/office/officeart/2005/8/layout/vList2"/>
    <dgm:cxn modelId="{9107D554-B6F7-4B5D-AF09-A13EAB0B77A4}" type="presOf" srcId="{59E80B5F-C200-455F-A281-61BCACC94876}" destId="{0F729F23-888C-4C94-9A29-4198C05B4A91}" srcOrd="0" destOrd="0" presId="urn:microsoft.com/office/officeart/2005/8/layout/vList2"/>
    <dgm:cxn modelId="{5C1E1FE4-06E7-4D6B-8E1F-1A448E7CD826}" type="presParOf" srcId="{0F729F23-888C-4C94-9A29-4198C05B4A91}" destId="{4D00DFE6-88A9-4054-BD3E-673F99F9752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952A470-88DB-4B50-A153-404ACA32E93F}"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8991E895-F164-4CD1-B9AD-E0B06B835E05}">
      <dgm:prSet phldrT="[Text]" custT="1"/>
      <dgm:spPr/>
      <dgm:t>
        <a:bodyPr/>
        <a:lstStyle/>
        <a:p>
          <a:r>
            <a:rPr lang="en-US" sz="1800" dirty="0" smtClean="0">
              <a:latin typeface="Times New Roman" panose="02020603050405020304" pitchFamily="18" charset="0"/>
              <a:cs typeface="Times New Roman" panose="02020603050405020304" pitchFamily="18" charset="0"/>
            </a:rPr>
            <a:t>A norm so strong that it </a:t>
          </a:r>
          <a:r>
            <a:rPr lang="en-US" sz="1800" b="1" dirty="0" smtClean="0">
              <a:latin typeface="Times New Roman" panose="02020603050405020304" pitchFamily="18" charset="0"/>
              <a:cs typeface="Times New Roman" panose="02020603050405020304" pitchFamily="18" charset="0"/>
            </a:rPr>
            <a:t>brings extreme sanctions, even revulsion, if violated. </a:t>
          </a:r>
          <a:r>
            <a:rPr lang="en-US" sz="1800" dirty="0" smtClean="0">
              <a:latin typeface="Times New Roman" panose="02020603050405020304" pitchFamily="18" charset="0"/>
              <a:cs typeface="Times New Roman" panose="02020603050405020304" pitchFamily="18" charset="0"/>
            </a:rPr>
            <a:t>When someone breaks a taboo, the individual is usually judged unfit to live in the same society as others. </a:t>
          </a:r>
          <a:r>
            <a:rPr lang="en-US" sz="1800" b="1" dirty="0" smtClean="0">
              <a:latin typeface="Times New Roman" panose="02020603050405020304" pitchFamily="18" charset="0"/>
              <a:cs typeface="Times New Roman" panose="02020603050405020304" pitchFamily="18" charset="0"/>
            </a:rPr>
            <a:t>The sanctions are severe and may include prison, banishment, or death.</a:t>
          </a:r>
          <a:endParaRPr lang="en-US" sz="1800" b="1" dirty="0">
            <a:latin typeface="Times New Roman" panose="02020603050405020304" pitchFamily="18" charset="0"/>
            <a:cs typeface="Times New Roman" panose="02020603050405020304" pitchFamily="18" charset="0"/>
          </a:endParaRPr>
        </a:p>
      </dgm:t>
    </dgm:pt>
    <dgm:pt modelId="{8A6D7F6E-0BF0-43EA-A2EC-17E589FC1C2C}" type="parTrans" cxnId="{C288866F-FDBC-40B3-AF9D-AB1C3D01E367}">
      <dgm:prSet/>
      <dgm:spPr/>
      <dgm:t>
        <a:bodyPr/>
        <a:lstStyle/>
        <a:p>
          <a:endParaRPr lang="en-US" sz="1800">
            <a:latin typeface="Times New Roman" panose="02020603050405020304" pitchFamily="18" charset="0"/>
            <a:cs typeface="Times New Roman" panose="02020603050405020304" pitchFamily="18" charset="0"/>
          </a:endParaRPr>
        </a:p>
      </dgm:t>
    </dgm:pt>
    <dgm:pt modelId="{0B137973-5BE1-42AC-9366-731486F76843}" type="sibTrans" cxnId="{C288866F-FDBC-40B3-AF9D-AB1C3D01E367}">
      <dgm:prSet/>
      <dgm:spPr/>
      <dgm:t>
        <a:bodyPr/>
        <a:lstStyle/>
        <a:p>
          <a:endParaRPr lang="en-US" sz="1800">
            <a:latin typeface="Times New Roman" panose="02020603050405020304" pitchFamily="18" charset="0"/>
            <a:cs typeface="Times New Roman" panose="02020603050405020304" pitchFamily="18" charset="0"/>
          </a:endParaRPr>
        </a:p>
      </dgm:t>
    </dgm:pt>
    <dgm:pt modelId="{6EA8702C-CCE6-4471-B4FF-68FEDBF62FA6}">
      <dgm:prSet custT="1"/>
      <dgm:spPr/>
      <dgm:t>
        <a:bodyPr/>
        <a:lstStyle/>
        <a:p>
          <a:r>
            <a:rPr lang="en-US" sz="1800" dirty="0" smtClean="0">
              <a:latin typeface="Times New Roman" panose="02020603050405020304" pitchFamily="18" charset="0"/>
              <a:cs typeface="Times New Roman" panose="02020603050405020304" pitchFamily="18" charset="0"/>
            </a:rPr>
            <a:t>It encompasses a wide range of practices, beliefs, and rituals that are considered to be </a:t>
          </a:r>
          <a:r>
            <a:rPr lang="en-US" sz="1800" b="1" dirty="0" smtClean="0">
              <a:latin typeface="Times New Roman" panose="02020603050405020304" pitchFamily="18" charset="0"/>
              <a:cs typeface="Times New Roman" panose="02020603050405020304" pitchFamily="18" charset="0"/>
            </a:rPr>
            <a:t>improper or beyond the bounds of what is acceptable.</a:t>
          </a:r>
          <a:endParaRPr lang="en-US" sz="1800" b="1" dirty="0">
            <a:latin typeface="Times New Roman" panose="02020603050405020304" pitchFamily="18" charset="0"/>
            <a:cs typeface="Times New Roman" panose="02020603050405020304" pitchFamily="18" charset="0"/>
          </a:endParaRPr>
        </a:p>
      </dgm:t>
    </dgm:pt>
    <dgm:pt modelId="{361BDD28-98DA-4FBE-96D8-6B2DDAE6EE4E}" type="parTrans" cxnId="{D2134F51-76D6-4C39-A915-6893E0CA4D0B}">
      <dgm:prSet/>
      <dgm:spPr/>
      <dgm:t>
        <a:bodyPr/>
        <a:lstStyle/>
        <a:p>
          <a:endParaRPr lang="en-US" sz="1800">
            <a:latin typeface="Times New Roman" panose="02020603050405020304" pitchFamily="18" charset="0"/>
            <a:cs typeface="Times New Roman" panose="02020603050405020304" pitchFamily="18" charset="0"/>
          </a:endParaRPr>
        </a:p>
      </dgm:t>
    </dgm:pt>
    <dgm:pt modelId="{41FAAFEB-6963-4A94-A1A4-67B9A3099E0A}" type="sibTrans" cxnId="{D2134F51-76D6-4C39-A915-6893E0CA4D0B}">
      <dgm:prSet/>
      <dgm:spPr/>
      <dgm:t>
        <a:bodyPr/>
        <a:lstStyle/>
        <a:p>
          <a:endParaRPr lang="en-US" sz="1800">
            <a:latin typeface="Times New Roman" panose="02020603050405020304" pitchFamily="18" charset="0"/>
            <a:cs typeface="Times New Roman" panose="02020603050405020304" pitchFamily="18" charset="0"/>
          </a:endParaRPr>
        </a:p>
      </dgm:t>
    </dgm:pt>
    <dgm:pt modelId="{49846FFB-4ECD-47A1-B5B3-A2E92DA4CF12}">
      <dgm:prSet custT="1"/>
      <dgm:spPr/>
      <dgm:t>
        <a:bodyPr/>
        <a:lstStyle/>
        <a:p>
          <a:r>
            <a:rPr lang="en-US" sz="1800" b="1" dirty="0" smtClean="0">
              <a:latin typeface="Times New Roman" panose="02020603050405020304" pitchFamily="18" charset="0"/>
              <a:cs typeface="Times New Roman" panose="02020603050405020304" pitchFamily="18" charset="0"/>
            </a:rPr>
            <a:t>Incest, cannibalism (eating of human flesh by humans) and killing of parents. </a:t>
          </a:r>
          <a:endParaRPr lang="en-US" sz="1800" b="1" dirty="0">
            <a:latin typeface="Times New Roman" panose="02020603050405020304" pitchFamily="18" charset="0"/>
            <a:cs typeface="Times New Roman" panose="02020603050405020304" pitchFamily="18" charset="0"/>
          </a:endParaRPr>
        </a:p>
      </dgm:t>
    </dgm:pt>
    <dgm:pt modelId="{078D6791-0A27-4988-99AB-7A6B0B50C3CD}" type="parTrans" cxnId="{C5C7DB5F-4577-48E3-A895-4C27903B43F2}">
      <dgm:prSet/>
      <dgm:spPr/>
      <dgm:t>
        <a:bodyPr/>
        <a:lstStyle/>
        <a:p>
          <a:endParaRPr lang="en-US" sz="1800"/>
        </a:p>
      </dgm:t>
    </dgm:pt>
    <dgm:pt modelId="{5D26A695-9475-4389-9B4B-943DDD388484}" type="sibTrans" cxnId="{C5C7DB5F-4577-48E3-A895-4C27903B43F2}">
      <dgm:prSet/>
      <dgm:spPr/>
      <dgm:t>
        <a:bodyPr/>
        <a:lstStyle/>
        <a:p>
          <a:endParaRPr lang="en-US" sz="1800"/>
        </a:p>
      </dgm:t>
    </dgm:pt>
    <dgm:pt modelId="{DAEA289D-16ED-47F9-A439-297CE563E34E}" type="pres">
      <dgm:prSet presAssocID="{F952A470-88DB-4B50-A153-404ACA32E93F}" presName="vert0" presStyleCnt="0">
        <dgm:presLayoutVars>
          <dgm:dir/>
          <dgm:animOne val="branch"/>
          <dgm:animLvl val="lvl"/>
        </dgm:presLayoutVars>
      </dgm:prSet>
      <dgm:spPr/>
      <dgm:t>
        <a:bodyPr/>
        <a:lstStyle/>
        <a:p>
          <a:endParaRPr lang="en-US"/>
        </a:p>
      </dgm:t>
    </dgm:pt>
    <dgm:pt modelId="{2E01BEAC-6732-4271-98FA-9E3C7F5B59CB}" type="pres">
      <dgm:prSet presAssocID="{8991E895-F164-4CD1-B9AD-E0B06B835E05}" presName="thickLine" presStyleLbl="alignNode1" presStyleIdx="0" presStyleCnt="3" custLinFactNeighborX="553" custLinFactNeighborY="2520"/>
      <dgm:spPr/>
    </dgm:pt>
    <dgm:pt modelId="{9154F94F-7591-41FC-8091-934EEB01131B}" type="pres">
      <dgm:prSet presAssocID="{8991E895-F164-4CD1-B9AD-E0B06B835E05}" presName="horz1" presStyleCnt="0"/>
      <dgm:spPr/>
    </dgm:pt>
    <dgm:pt modelId="{6DBA6196-A1F7-4A36-B572-8CA984843C98}" type="pres">
      <dgm:prSet presAssocID="{8991E895-F164-4CD1-B9AD-E0B06B835E05}" presName="tx1" presStyleLbl="revTx" presStyleIdx="0" presStyleCnt="3"/>
      <dgm:spPr/>
      <dgm:t>
        <a:bodyPr/>
        <a:lstStyle/>
        <a:p>
          <a:endParaRPr lang="en-US"/>
        </a:p>
      </dgm:t>
    </dgm:pt>
    <dgm:pt modelId="{F595D031-5867-4B44-94B2-A1202DFEEC58}" type="pres">
      <dgm:prSet presAssocID="{8991E895-F164-4CD1-B9AD-E0B06B835E05}" presName="vert1" presStyleCnt="0"/>
      <dgm:spPr/>
    </dgm:pt>
    <dgm:pt modelId="{70FFDB53-027C-4640-8699-DE24C6ED9F7C}" type="pres">
      <dgm:prSet presAssocID="{6EA8702C-CCE6-4471-B4FF-68FEDBF62FA6}" presName="thickLine" presStyleLbl="alignNode1" presStyleIdx="1" presStyleCnt="3"/>
      <dgm:spPr/>
    </dgm:pt>
    <dgm:pt modelId="{60D6B288-9C17-48BD-8882-953CA15BE0E1}" type="pres">
      <dgm:prSet presAssocID="{6EA8702C-CCE6-4471-B4FF-68FEDBF62FA6}" presName="horz1" presStyleCnt="0"/>
      <dgm:spPr/>
    </dgm:pt>
    <dgm:pt modelId="{1D6DC230-FBF2-45D1-AF31-5B4CF6BD48D3}" type="pres">
      <dgm:prSet presAssocID="{6EA8702C-CCE6-4471-B4FF-68FEDBF62FA6}" presName="tx1" presStyleLbl="revTx" presStyleIdx="1" presStyleCnt="3" custScaleY="53021"/>
      <dgm:spPr/>
      <dgm:t>
        <a:bodyPr/>
        <a:lstStyle/>
        <a:p>
          <a:endParaRPr lang="en-US"/>
        </a:p>
      </dgm:t>
    </dgm:pt>
    <dgm:pt modelId="{2C29A7E4-5A74-4025-8023-D6342C5F9733}" type="pres">
      <dgm:prSet presAssocID="{6EA8702C-CCE6-4471-B4FF-68FEDBF62FA6}" presName="vert1" presStyleCnt="0"/>
      <dgm:spPr/>
    </dgm:pt>
    <dgm:pt modelId="{66DFEF64-D409-4DF7-B55F-8035F8552B57}" type="pres">
      <dgm:prSet presAssocID="{49846FFB-4ECD-47A1-B5B3-A2E92DA4CF12}" presName="thickLine" presStyleLbl="alignNode1" presStyleIdx="2" presStyleCnt="3"/>
      <dgm:spPr/>
    </dgm:pt>
    <dgm:pt modelId="{069C57B7-5BF7-464E-B536-F152EBCA412E}" type="pres">
      <dgm:prSet presAssocID="{49846FFB-4ECD-47A1-B5B3-A2E92DA4CF12}" presName="horz1" presStyleCnt="0"/>
      <dgm:spPr/>
    </dgm:pt>
    <dgm:pt modelId="{D88AA5DC-0324-4A36-8660-F4D00878CA6D}" type="pres">
      <dgm:prSet presAssocID="{49846FFB-4ECD-47A1-B5B3-A2E92DA4CF12}" presName="tx1" presStyleLbl="revTx" presStyleIdx="2" presStyleCnt="3" custScaleY="70244"/>
      <dgm:spPr/>
      <dgm:t>
        <a:bodyPr/>
        <a:lstStyle/>
        <a:p>
          <a:endParaRPr lang="en-US"/>
        </a:p>
      </dgm:t>
    </dgm:pt>
    <dgm:pt modelId="{0F02A86A-64BB-472D-B654-B16BF2F537A6}" type="pres">
      <dgm:prSet presAssocID="{49846FFB-4ECD-47A1-B5B3-A2E92DA4CF12}" presName="vert1" presStyleCnt="0"/>
      <dgm:spPr/>
    </dgm:pt>
  </dgm:ptLst>
  <dgm:cxnLst>
    <dgm:cxn modelId="{A77ACC0E-87E1-470B-8D6D-E5BC94FF9F6E}" type="presOf" srcId="{49846FFB-4ECD-47A1-B5B3-A2E92DA4CF12}" destId="{D88AA5DC-0324-4A36-8660-F4D00878CA6D}" srcOrd="0" destOrd="0" presId="urn:microsoft.com/office/officeart/2008/layout/LinedList"/>
    <dgm:cxn modelId="{81A2E92A-1031-4592-AE5B-7B6C74F4E411}" type="presOf" srcId="{6EA8702C-CCE6-4471-B4FF-68FEDBF62FA6}" destId="{1D6DC230-FBF2-45D1-AF31-5B4CF6BD48D3}" srcOrd="0" destOrd="0" presId="urn:microsoft.com/office/officeart/2008/layout/LinedList"/>
    <dgm:cxn modelId="{C0528B04-7A5B-4E2B-93EA-EB6DD9D204BF}" type="presOf" srcId="{8991E895-F164-4CD1-B9AD-E0B06B835E05}" destId="{6DBA6196-A1F7-4A36-B572-8CA984843C98}" srcOrd="0" destOrd="0" presId="urn:microsoft.com/office/officeart/2008/layout/LinedList"/>
    <dgm:cxn modelId="{63CB39AC-E4F5-448C-9EC7-5ED17FC0285A}" type="presOf" srcId="{F952A470-88DB-4B50-A153-404ACA32E93F}" destId="{DAEA289D-16ED-47F9-A439-297CE563E34E}" srcOrd="0" destOrd="0" presId="urn:microsoft.com/office/officeart/2008/layout/LinedList"/>
    <dgm:cxn modelId="{C5C7DB5F-4577-48E3-A895-4C27903B43F2}" srcId="{F952A470-88DB-4B50-A153-404ACA32E93F}" destId="{49846FFB-4ECD-47A1-B5B3-A2E92DA4CF12}" srcOrd="2" destOrd="0" parTransId="{078D6791-0A27-4988-99AB-7A6B0B50C3CD}" sibTransId="{5D26A695-9475-4389-9B4B-943DDD388484}"/>
    <dgm:cxn modelId="{D2134F51-76D6-4C39-A915-6893E0CA4D0B}" srcId="{F952A470-88DB-4B50-A153-404ACA32E93F}" destId="{6EA8702C-CCE6-4471-B4FF-68FEDBF62FA6}" srcOrd="1" destOrd="0" parTransId="{361BDD28-98DA-4FBE-96D8-6B2DDAE6EE4E}" sibTransId="{41FAAFEB-6963-4A94-A1A4-67B9A3099E0A}"/>
    <dgm:cxn modelId="{C288866F-FDBC-40B3-AF9D-AB1C3D01E367}" srcId="{F952A470-88DB-4B50-A153-404ACA32E93F}" destId="{8991E895-F164-4CD1-B9AD-E0B06B835E05}" srcOrd="0" destOrd="0" parTransId="{8A6D7F6E-0BF0-43EA-A2EC-17E589FC1C2C}" sibTransId="{0B137973-5BE1-42AC-9366-731486F76843}"/>
    <dgm:cxn modelId="{B017E2D6-406F-4A8C-8558-C4860495DB2B}" type="presParOf" srcId="{DAEA289D-16ED-47F9-A439-297CE563E34E}" destId="{2E01BEAC-6732-4271-98FA-9E3C7F5B59CB}" srcOrd="0" destOrd="0" presId="urn:microsoft.com/office/officeart/2008/layout/LinedList"/>
    <dgm:cxn modelId="{2757C981-DC54-4709-9E4C-A64264B63E4E}" type="presParOf" srcId="{DAEA289D-16ED-47F9-A439-297CE563E34E}" destId="{9154F94F-7591-41FC-8091-934EEB01131B}" srcOrd="1" destOrd="0" presId="urn:microsoft.com/office/officeart/2008/layout/LinedList"/>
    <dgm:cxn modelId="{705403AC-2384-41EA-83AD-2134FFCC26F2}" type="presParOf" srcId="{9154F94F-7591-41FC-8091-934EEB01131B}" destId="{6DBA6196-A1F7-4A36-B572-8CA984843C98}" srcOrd="0" destOrd="0" presId="urn:microsoft.com/office/officeart/2008/layout/LinedList"/>
    <dgm:cxn modelId="{96847465-8039-40CA-8A89-BED52C66B1BF}" type="presParOf" srcId="{9154F94F-7591-41FC-8091-934EEB01131B}" destId="{F595D031-5867-4B44-94B2-A1202DFEEC58}" srcOrd="1" destOrd="0" presId="urn:microsoft.com/office/officeart/2008/layout/LinedList"/>
    <dgm:cxn modelId="{4A169DA6-2C43-4936-90EA-78F2404D900A}" type="presParOf" srcId="{DAEA289D-16ED-47F9-A439-297CE563E34E}" destId="{70FFDB53-027C-4640-8699-DE24C6ED9F7C}" srcOrd="2" destOrd="0" presId="urn:microsoft.com/office/officeart/2008/layout/LinedList"/>
    <dgm:cxn modelId="{E2D7CC11-4E0F-401C-B0A4-ED7464047D95}" type="presParOf" srcId="{DAEA289D-16ED-47F9-A439-297CE563E34E}" destId="{60D6B288-9C17-48BD-8882-953CA15BE0E1}" srcOrd="3" destOrd="0" presId="urn:microsoft.com/office/officeart/2008/layout/LinedList"/>
    <dgm:cxn modelId="{874CE6DA-19C5-4455-BF3C-D19B959BF66A}" type="presParOf" srcId="{60D6B288-9C17-48BD-8882-953CA15BE0E1}" destId="{1D6DC230-FBF2-45D1-AF31-5B4CF6BD48D3}" srcOrd="0" destOrd="0" presId="urn:microsoft.com/office/officeart/2008/layout/LinedList"/>
    <dgm:cxn modelId="{BE5D28F1-74B7-4A13-83BC-5BE8D2F3C92B}" type="presParOf" srcId="{60D6B288-9C17-48BD-8882-953CA15BE0E1}" destId="{2C29A7E4-5A74-4025-8023-D6342C5F9733}" srcOrd="1" destOrd="0" presId="urn:microsoft.com/office/officeart/2008/layout/LinedList"/>
    <dgm:cxn modelId="{AB388D43-8AA6-4761-BDE4-154926064EAB}" type="presParOf" srcId="{DAEA289D-16ED-47F9-A439-297CE563E34E}" destId="{66DFEF64-D409-4DF7-B55F-8035F8552B57}" srcOrd="4" destOrd="0" presId="urn:microsoft.com/office/officeart/2008/layout/LinedList"/>
    <dgm:cxn modelId="{91284066-9AA8-4FDA-A288-C8559904407E}" type="presParOf" srcId="{DAEA289D-16ED-47F9-A439-297CE563E34E}" destId="{069C57B7-5BF7-464E-B536-F152EBCA412E}" srcOrd="5" destOrd="0" presId="urn:microsoft.com/office/officeart/2008/layout/LinedList"/>
    <dgm:cxn modelId="{147198D1-3B72-4B6B-8832-286860E0ED7E}" type="presParOf" srcId="{069C57B7-5BF7-464E-B536-F152EBCA412E}" destId="{D88AA5DC-0324-4A36-8660-F4D00878CA6D}" srcOrd="0" destOrd="0" presId="urn:microsoft.com/office/officeart/2008/layout/LinedList"/>
    <dgm:cxn modelId="{F84A8367-7490-4637-A300-E3354318E127}" type="presParOf" srcId="{069C57B7-5BF7-464E-B536-F152EBCA412E}" destId="{0F02A86A-64BB-472D-B654-B16BF2F537A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728E2DE-31A3-4E8A-93F0-C43FF19C4B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707D54-22BC-4B1D-9392-EE7494FF5659}">
      <dgm:prSet phldrT="[Text]"/>
      <dgm:spPr>
        <a:solidFill>
          <a:srgbClr val="F0D828"/>
        </a:solidFill>
      </dgm:spPr>
      <dgm:t>
        <a:bodyPr/>
        <a:lstStyle/>
        <a:p>
          <a:pPr algn="ctr"/>
          <a:r>
            <a:rPr lang="en-US" b="1" smtClean="0">
              <a:solidFill>
                <a:schemeClr val="tx1"/>
              </a:solidFill>
              <a:latin typeface="Times New Roman" panose="02020603050405020304" pitchFamily="18" charset="0"/>
              <a:cs typeface="Times New Roman" panose="02020603050405020304" pitchFamily="18" charset="0"/>
            </a:rPr>
            <a:t>Taboo</a:t>
          </a:r>
          <a:endParaRPr lang="en-US" b="1">
            <a:solidFill>
              <a:schemeClr val="tx1"/>
            </a:solidFill>
            <a:latin typeface="Times New Roman" panose="02020603050405020304" pitchFamily="18" charset="0"/>
            <a:cs typeface="Times New Roman" panose="02020603050405020304" pitchFamily="18" charset="0"/>
          </a:endParaRPr>
        </a:p>
      </dgm:t>
    </dgm:pt>
    <dgm:pt modelId="{01940610-BC6B-425D-B707-57649332A6E0}" type="parTrans" cxnId="{722F44FC-2B62-4ABA-9455-4FB0FC60D5A5}">
      <dgm:prSet/>
      <dgm:spPr/>
      <dgm:t>
        <a:bodyPr/>
        <a:lstStyle/>
        <a:p>
          <a:pPr algn="ctr"/>
          <a:endParaRPr lang="en-US"/>
        </a:p>
      </dgm:t>
    </dgm:pt>
    <dgm:pt modelId="{82513AED-DD16-4C9A-8511-216B6FAA0014}" type="sibTrans" cxnId="{722F44FC-2B62-4ABA-9455-4FB0FC60D5A5}">
      <dgm:prSet/>
      <dgm:spPr/>
      <dgm:t>
        <a:bodyPr/>
        <a:lstStyle/>
        <a:p>
          <a:pPr algn="ctr"/>
          <a:endParaRPr lang="en-US"/>
        </a:p>
      </dgm:t>
    </dgm:pt>
    <dgm:pt modelId="{17A891E0-9147-4F54-9A34-A729B3B9B027}" type="pres">
      <dgm:prSet presAssocID="{4728E2DE-31A3-4E8A-93F0-C43FF19C4BE1}" presName="linear" presStyleCnt="0">
        <dgm:presLayoutVars>
          <dgm:animLvl val="lvl"/>
          <dgm:resizeHandles val="exact"/>
        </dgm:presLayoutVars>
      </dgm:prSet>
      <dgm:spPr/>
      <dgm:t>
        <a:bodyPr/>
        <a:lstStyle/>
        <a:p>
          <a:endParaRPr lang="en-US"/>
        </a:p>
      </dgm:t>
    </dgm:pt>
    <dgm:pt modelId="{01FB3DC7-D165-482A-A3E3-1D6D17B1FEE1}" type="pres">
      <dgm:prSet presAssocID="{0F707D54-22BC-4B1D-9392-EE7494FF5659}" presName="parentText" presStyleLbl="node1" presStyleIdx="0" presStyleCnt="1">
        <dgm:presLayoutVars>
          <dgm:chMax val="0"/>
          <dgm:bulletEnabled val="1"/>
        </dgm:presLayoutVars>
      </dgm:prSet>
      <dgm:spPr/>
      <dgm:t>
        <a:bodyPr/>
        <a:lstStyle/>
        <a:p>
          <a:endParaRPr lang="en-US"/>
        </a:p>
      </dgm:t>
    </dgm:pt>
  </dgm:ptLst>
  <dgm:cxnLst>
    <dgm:cxn modelId="{48A74C6D-D610-484D-81FD-24FDA302C886}" type="presOf" srcId="{0F707D54-22BC-4B1D-9392-EE7494FF5659}" destId="{01FB3DC7-D165-482A-A3E3-1D6D17B1FEE1}" srcOrd="0" destOrd="0" presId="urn:microsoft.com/office/officeart/2005/8/layout/vList2"/>
    <dgm:cxn modelId="{053F04DA-F041-42F7-AD42-2DD978BB29B6}" type="presOf" srcId="{4728E2DE-31A3-4E8A-93F0-C43FF19C4BE1}" destId="{17A891E0-9147-4F54-9A34-A729B3B9B027}" srcOrd="0" destOrd="0" presId="urn:microsoft.com/office/officeart/2005/8/layout/vList2"/>
    <dgm:cxn modelId="{722F44FC-2B62-4ABA-9455-4FB0FC60D5A5}" srcId="{4728E2DE-31A3-4E8A-93F0-C43FF19C4BE1}" destId="{0F707D54-22BC-4B1D-9392-EE7494FF5659}" srcOrd="0" destOrd="0" parTransId="{01940610-BC6B-425D-B707-57649332A6E0}" sibTransId="{82513AED-DD16-4C9A-8511-216B6FAA0014}"/>
    <dgm:cxn modelId="{C488B37F-091D-40BA-88E3-BD283DA679A2}" type="presParOf" srcId="{17A891E0-9147-4F54-9A34-A729B3B9B027}" destId="{01FB3DC7-D165-482A-A3E3-1D6D17B1FEE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65CD0E1-A9EC-4ACD-A919-345EE2F3BA50}"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88CFD4A6-D2A9-4930-B4D4-E545F4FC84B2}">
      <dgm:prSet phldrT="[Text]" custT="1"/>
      <dgm:spPr/>
      <dgm:t>
        <a:bodyPr/>
        <a:lstStyle/>
        <a:p>
          <a:r>
            <a:rPr lang="en-US" sz="1800" dirty="0" smtClean="0">
              <a:latin typeface="Times New Roman" panose="02020603050405020304" pitchFamily="18" charset="0"/>
              <a:cs typeface="Times New Roman" panose="02020603050405020304" pitchFamily="18" charset="0"/>
            </a:rPr>
            <a:t>Derived from the Tongan word “</a:t>
          </a:r>
          <a:r>
            <a:rPr lang="en-US" sz="1800" dirty="0" err="1" smtClean="0">
              <a:latin typeface="Times New Roman" panose="02020603050405020304" pitchFamily="18" charset="0"/>
              <a:cs typeface="Times New Roman" panose="02020603050405020304" pitchFamily="18" charset="0"/>
            </a:rPr>
            <a:t>Tabu</a:t>
          </a:r>
          <a:r>
            <a:rPr lang="en-US" sz="1800" dirty="0" smtClean="0">
              <a:latin typeface="Times New Roman" panose="02020603050405020304" pitchFamily="18" charset="0"/>
              <a:cs typeface="Times New Roman" panose="02020603050405020304" pitchFamily="18" charset="0"/>
            </a:rPr>
            <a:t>”, meaning “</a:t>
          </a:r>
          <a:r>
            <a:rPr lang="en-US" sz="1800" b="1" dirty="0" smtClean="0">
              <a:latin typeface="Times New Roman" panose="02020603050405020304" pitchFamily="18" charset="0"/>
              <a:cs typeface="Times New Roman" panose="02020603050405020304" pitchFamily="18" charset="0"/>
            </a:rPr>
            <a:t>forbidden</a:t>
          </a:r>
          <a:r>
            <a:rPr lang="en-US" sz="1800" dirty="0" smtClean="0">
              <a:latin typeface="Times New Roman" panose="02020603050405020304" pitchFamily="18" charset="0"/>
              <a:cs typeface="Times New Roman" panose="02020603050405020304" pitchFamily="18" charset="0"/>
            </a:rPr>
            <a:t>” or “</a:t>
          </a:r>
          <a:r>
            <a:rPr lang="en-US" sz="1800" b="1" dirty="0" smtClean="0">
              <a:latin typeface="Times New Roman" panose="02020603050405020304" pitchFamily="18" charset="0"/>
              <a:cs typeface="Times New Roman" panose="02020603050405020304" pitchFamily="18" charset="0"/>
            </a:rPr>
            <a:t>prohibited</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7CB25FA2-9CAD-47C5-94B8-E85E07595EDD}" type="parTrans" cxnId="{0DE630F2-63A2-4730-BF2C-9BEEFB52B2B7}">
      <dgm:prSet/>
      <dgm:spPr/>
      <dgm:t>
        <a:bodyPr/>
        <a:lstStyle/>
        <a:p>
          <a:endParaRPr lang="en-US" sz="1800">
            <a:latin typeface="Times New Roman" panose="02020603050405020304" pitchFamily="18" charset="0"/>
            <a:cs typeface="Times New Roman" panose="02020603050405020304" pitchFamily="18" charset="0"/>
          </a:endParaRPr>
        </a:p>
      </dgm:t>
    </dgm:pt>
    <dgm:pt modelId="{73923462-95F0-4B74-A35C-41C5C513CF72}" type="sibTrans" cxnId="{0DE630F2-63A2-4730-BF2C-9BEEFB52B2B7}">
      <dgm:prSet/>
      <dgm:spPr/>
      <dgm:t>
        <a:bodyPr/>
        <a:lstStyle/>
        <a:p>
          <a:endParaRPr lang="en-US" sz="1800">
            <a:latin typeface="Times New Roman" panose="02020603050405020304" pitchFamily="18" charset="0"/>
            <a:cs typeface="Times New Roman" panose="02020603050405020304" pitchFamily="18" charset="0"/>
          </a:endParaRPr>
        </a:p>
      </dgm:t>
    </dgm:pt>
    <dgm:pt modelId="{A0DA8909-BA17-4D6A-AFA6-5E77B886AC75}">
      <dgm:prSet phldrT="[Text]" custT="1"/>
      <dgm:spPr/>
      <dgm:t>
        <a:bodyPr/>
        <a:lstStyle/>
        <a:p>
          <a:r>
            <a:rPr lang="en-US" sz="1800" dirty="0" smtClean="0">
              <a:latin typeface="Times New Roman" panose="02020603050405020304" pitchFamily="18" charset="0"/>
              <a:cs typeface="Times New Roman" panose="02020603050405020304" pitchFamily="18" charset="0"/>
            </a:rPr>
            <a:t>Taboos are </a:t>
          </a:r>
          <a:r>
            <a:rPr lang="en-US" sz="1800" b="1" dirty="0" smtClean="0">
              <a:latin typeface="Times New Roman" panose="02020603050405020304" pitchFamily="18" charset="0"/>
              <a:cs typeface="Times New Roman" panose="02020603050405020304" pitchFamily="18" charset="0"/>
            </a:rPr>
            <a:t>‘negative norms’ </a:t>
          </a:r>
          <a:r>
            <a:rPr lang="en-US" sz="1800" dirty="0" smtClean="0">
              <a:latin typeface="Times New Roman" panose="02020603050405020304" pitchFamily="18" charset="0"/>
              <a:cs typeface="Times New Roman" panose="02020603050405020304" pitchFamily="18" charset="0"/>
            </a:rPr>
            <a:t>– things that people find </a:t>
          </a:r>
          <a:r>
            <a:rPr lang="en-US" sz="1800" b="1" dirty="0" smtClean="0">
              <a:latin typeface="Times New Roman" panose="02020603050405020304" pitchFamily="18" charset="0"/>
              <a:cs typeface="Times New Roman" panose="02020603050405020304" pitchFamily="18" charset="0"/>
            </a:rPr>
            <a:t>offensive</a:t>
          </a:r>
          <a:r>
            <a:rPr lang="en-US" sz="1800" dirty="0" smtClean="0">
              <a:latin typeface="Times New Roman" panose="02020603050405020304" pitchFamily="18" charset="0"/>
              <a:cs typeface="Times New Roman" panose="02020603050405020304" pitchFamily="18" charset="0"/>
            </a:rPr>
            <a:t> and </a:t>
          </a:r>
          <a:r>
            <a:rPr lang="en-US" sz="1800" b="1" dirty="0" smtClean="0">
              <a:latin typeface="Times New Roman" panose="02020603050405020304" pitchFamily="18" charset="0"/>
              <a:cs typeface="Times New Roman" panose="02020603050405020304" pitchFamily="18" charset="0"/>
            </a:rPr>
            <a:t>socially inappropriate </a:t>
          </a:r>
          <a:r>
            <a:rPr lang="en-US" sz="1800" dirty="0" smtClean="0">
              <a:latin typeface="Times New Roman" panose="02020603050405020304" pitchFamily="18" charset="0"/>
              <a:cs typeface="Times New Roman" panose="02020603050405020304" pitchFamily="18" charset="0"/>
            </a:rPr>
            <a:t>if you are caught doing them.</a:t>
          </a:r>
          <a:endParaRPr lang="en-US" sz="1800" dirty="0">
            <a:latin typeface="Times New Roman" panose="02020603050405020304" pitchFamily="18" charset="0"/>
            <a:cs typeface="Times New Roman" panose="02020603050405020304" pitchFamily="18" charset="0"/>
          </a:endParaRPr>
        </a:p>
      </dgm:t>
    </dgm:pt>
    <dgm:pt modelId="{2120AEF9-5E49-4033-B79E-D19799E6EAB8}" type="parTrans" cxnId="{298D81A9-DAB9-4688-A1C3-F056F7780A30}">
      <dgm:prSet/>
      <dgm:spPr/>
      <dgm:t>
        <a:bodyPr/>
        <a:lstStyle/>
        <a:p>
          <a:endParaRPr lang="en-US" sz="1800">
            <a:latin typeface="Times New Roman" panose="02020603050405020304" pitchFamily="18" charset="0"/>
            <a:cs typeface="Times New Roman" panose="02020603050405020304" pitchFamily="18" charset="0"/>
          </a:endParaRPr>
        </a:p>
      </dgm:t>
    </dgm:pt>
    <dgm:pt modelId="{71EC08C0-3B68-4D2D-BDED-1EE62E292A93}" type="sibTrans" cxnId="{298D81A9-DAB9-4688-A1C3-F056F7780A30}">
      <dgm:prSet/>
      <dgm:spPr/>
      <dgm:t>
        <a:bodyPr/>
        <a:lstStyle/>
        <a:p>
          <a:endParaRPr lang="en-US" sz="1800">
            <a:latin typeface="Times New Roman" panose="02020603050405020304" pitchFamily="18" charset="0"/>
            <a:cs typeface="Times New Roman" panose="02020603050405020304" pitchFamily="18" charset="0"/>
          </a:endParaRPr>
        </a:p>
      </dgm:t>
    </dgm:pt>
    <dgm:pt modelId="{828FA477-E013-4F30-B832-8243AC38B1C0}">
      <dgm:prSet phldrT="[Text]" custT="1"/>
      <dgm:spPr/>
      <dgm:t>
        <a:bodyPr/>
        <a:lstStyle/>
        <a:p>
          <a:r>
            <a:rPr lang="en-US" sz="1800" dirty="0" smtClean="0">
              <a:latin typeface="Times New Roman" panose="02020603050405020304" pitchFamily="18" charset="0"/>
              <a:cs typeface="Times New Roman" panose="02020603050405020304" pitchFamily="18" charset="0"/>
            </a:rPr>
            <a:t>Taboo refers to </a:t>
          </a:r>
          <a:r>
            <a:rPr lang="en-US" sz="1800" b="1" dirty="0" smtClean="0">
              <a:latin typeface="Times New Roman" panose="02020603050405020304" pitchFamily="18" charset="0"/>
              <a:cs typeface="Times New Roman" panose="02020603050405020304" pitchFamily="18" charset="0"/>
            </a:rPr>
            <a:t>actions, behaviors, or subjects </a:t>
          </a:r>
          <a:r>
            <a:rPr lang="en-US" sz="1800" dirty="0" smtClean="0">
              <a:latin typeface="Times New Roman" panose="02020603050405020304" pitchFamily="18" charset="0"/>
              <a:cs typeface="Times New Roman" panose="02020603050405020304" pitchFamily="18" charset="0"/>
            </a:rPr>
            <a:t>that are considered forbidden, offensive, or socially unacceptable within a particular culture or society.</a:t>
          </a:r>
          <a:endParaRPr lang="en-US" sz="1800" dirty="0">
            <a:latin typeface="Times New Roman" panose="02020603050405020304" pitchFamily="18" charset="0"/>
            <a:cs typeface="Times New Roman" panose="02020603050405020304" pitchFamily="18" charset="0"/>
          </a:endParaRPr>
        </a:p>
      </dgm:t>
    </dgm:pt>
    <dgm:pt modelId="{DEDAB0CA-2CF6-4B88-9E04-CCCD6DF24D47}" type="parTrans" cxnId="{534CAA7F-E793-45F5-AB10-CD986BB85824}">
      <dgm:prSet/>
      <dgm:spPr/>
      <dgm:t>
        <a:bodyPr/>
        <a:lstStyle/>
        <a:p>
          <a:endParaRPr lang="en-US" sz="1800"/>
        </a:p>
      </dgm:t>
    </dgm:pt>
    <dgm:pt modelId="{BE14E968-C9DA-4631-8290-06CBDFBEF15A}" type="sibTrans" cxnId="{534CAA7F-E793-45F5-AB10-CD986BB85824}">
      <dgm:prSet/>
      <dgm:spPr/>
      <dgm:t>
        <a:bodyPr/>
        <a:lstStyle/>
        <a:p>
          <a:endParaRPr lang="en-US" sz="1800"/>
        </a:p>
      </dgm:t>
    </dgm:pt>
    <dgm:pt modelId="{AD2D0A93-730B-4A70-B94A-41EEB6931DD7}" type="pres">
      <dgm:prSet presAssocID="{C65CD0E1-A9EC-4ACD-A919-345EE2F3BA50}" presName="vert0" presStyleCnt="0">
        <dgm:presLayoutVars>
          <dgm:dir/>
          <dgm:animOne val="branch"/>
          <dgm:animLvl val="lvl"/>
        </dgm:presLayoutVars>
      </dgm:prSet>
      <dgm:spPr/>
      <dgm:t>
        <a:bodyPr/>
        <a:lstStyle/>
        <a:p>
          <a:endParaRPr lang="en-US"/>
        </a:p>
      </dgm:t>
    </dgm:pt>
    <dgm:pt modelId="{8AD9E3E0-6718-4D10-8F72-B468D0170383}" type="pres">
      <dgm:prSet presAssocID="{88CFD4A6-D2A9-4930-B4D4-E545F4FC84B2}" presName="thickLine" presStyleLbl="alignNode1" presStyleIdx="0" presStyleCnt="3"/>
      <dgm:spPr/>
      <dgm:t>
        <a:bodyPr/>
        <a:lstStyle/>
        <a:p>
          <a:endParaRPr lang="en-US"/>
        </a:p>
      </dgm:t>
    </dgm:pt>
    <dgm:pt modelId="{BA3FFEC4-CAF7-41BC-9565-7AA2BB610A66}" type="pres">
      <dgm:prSet presAssocID="{88CFD4A6-D2A9-4930-B4D4-E545F4FC84B2}" presName="horz1" presStyleCnt="0"/>
      <dgm:spPr/>
      <dgm:t>
        <a:bodyPr/>
        <a:lstStyle/>
        <a:p>
          <a:endParaRPr lang="en-US"/>
        </a:p>
      </dgm:t>
    </dgm:pt>
    <dgm:pt modelId="{EE868823-DF8E-4C38-B44D-3F68F761C0A8}" type="pres">
      <dgm:prSet presAssocID="{88CFD4A6-D2A9-4930-B4D4-E545F4FC84B2}" presName="tx1" presStyleLbl="revTx" presStyleIdx="0" presStyleCnt="3"/>
      <dgm:spPr/>
      <dgm:t>
        <a:bodyPr/>
        <a:lstStyle/>
        <a:p>
          <a:endParaRPr lang="en-US"/>
        </a:p>
      </dgm:t>
    </dgm:pt>
    <dgm:pt modelId="{E40B82AE-C0BE-4B76-B6A1-20A49AD33A02}" type="pres">
      <dgm:prSet presAssocID="{88CFD4A6-D2A9-4930-B4D4-E545F4FC84B2}" presName="vert1" presStyleCnt="0"/>
      <dgm:spPr/>
      <dgm:t>
        <a:bodyPr/>
        <a:lstStyle/>
        <a:p>
          <a:endParaRPr lang="en-US"/>
        </a:p>
      </dgm:t>
    </dgm:pt>
    <dgm:pt modelId="{B69B9F8F-A5D1-4FDD-9E3D-FB1CF0E8E29C}" type="pres">
      <dgm:prSet presAssocID="{A0DA8909-BA17-4D6A-AFA6-5E77B886AC75}" presName="thickLine" presStyleLbl="alignNode1" presStyleIdx="1" presStyleCnt="3"/>
      <dgm:spPr/>
      <dgm:t>
        <a:bodyPr/>
        <a:lstStyle/>
        <a:p>
          <a:endParaRPr lang="en-US"/>
        </a:p>
      </dgm:t>
    </dgm:pt>
    <dgm:pt modelId="{B992298E-8026-4107-9F70-D62AD4C46070}" type="pres">
      <dgm:prSet presAssocID="{A0DA8909-BA17-4D6A-AFA6-5E77B886AC75}" presName="horz1" presStyleCnt="0"/>
      <dgm:spPr/>
      <dgm:t>
        <a:bodyPr/>
        <a:lstStyle/>
        <a:p>
          <a:endParaRPr lang="en-US"/>
        </a:p>
      </dgm:t>
    </dgm:pt>
    <dgm:pt modelId="{BB05B009-DB53-4F3F-BE23-1F269EBA2064}" type="pres">
      <dgm:prSet presAssocID="{A0DA8909-BA17-4D6A-AFA6-5E77B886AC75}" presName="tx1" presStyleLbl="revTx" presStyleIdx="1" presStyleCnt="3"/>
      <dgm:spPr/>
      <dgm:t>
        <a:bodyPr/>
        <a:lstStyle/>
        <a:p>
          <a:endParaRPr lang="en-US"/>
        </a:p>
      </dgm:t>
    </dgm:pt>
    <dgm:pt modelId="{72CBE9C9-4535-40F3-92E2-B1517F51CE4F}" type="pres">
      <dgm:prSet presAssocID="{A0DA8909-BA17-4D6A-AFA6-5E77B886AC75}" presName="vert1" presStyleCnt="0"/>
      <dgm:spPr/>
      <dgm:t>
        <a:bodyPr/>
        <a:lstStyle/>
        <a:p>
          <a:endParaRPr lang="en-US"/>
        </a:p>
      </dgm:t>
    </dgm:pt>
    <dgm:pt modelId="{E80A42EB-9D38-44EB-8F8D-4790C8096BC4}" type="pres">
      <dgm:prSet presAssocID="{828FA477-E013-4F30-B832-8243AC38B1C0}" presName="thickLine" presStyleLbl="alignNode1" presStyleIdx="2" presStyleCnt="3"/>
      <dgm:spPr/>
    </dgm:pt>
    <dgm:pt modelId="{CC405149-5515-4A84-A6A9-8BD0B1BB0719}" type="pres">
      <dgm:prSet presAssocID="{828FA477-E013-4F30-B832-8243AC38B1C0}" presName="horz1" presStyleCnt="0"/>
      <dgm:spPr/>
    </dgm:pt>
    <dgm:pt modelId="{0EDD8483-7370-454B-AFBB-46BA3EDBB80E}" type="pres">
      <dgm:prSet presAssocID="{828FA477-E013-4F30-B832-8243AC38B1C0}" presName="tx1" presStyleLbl="revTx" presStyleIdx="2" presStyleCnt="3"/>
      <dgm:spPr/>
      <dgm:t>
        <a:bodyPr/>
        <a:lstStyle/>
        <a:p>
          <a:endParaRPr lang="en-US"/>
        </a:p>
      </dgm:t>
    </dgm:pt>
    <dgm:pt modelId="{F6D10171-A8CF-4D6A-844F-8E17A3996671}" type="pres">
      <dgm:prSet presAssocID="{828FA477-E013-4F30-B832-8243AC38B1C0}" presName="vert1" presStyleCnt="0"/>
      <dgm:spPr/>
    </dgm:pt>
  </dgm:ptLst>
  <dgm:cxnLst>
    <dgm:cxn modelId="{0DE630F2-63A2-4730-BF2C-9BEEFB52B2B7}" srcId="{C65CD0E1-A9EC-4ACD-A919-345EE2F3BA50}" destId="{88CFD4A6-D2A9-4930-B4D4-E545F4FC84B2}" srcOrd="0" destOrd="0" parTransId="{7CB25FA2-9CAD-47C5-94B8-E85E07595EDD}" sibTransId="{73923462-95F0-4B74-A35C-41C5C513CF72}"/>
    <dgm:cxn modelId="{298D81A9-DAB9-4688-A1C3-F056F7780A30}" srcId="{C65CD0E1-A9EC-4ACD-A919-345EE2F3BA50}" destId="{A0DA8909-BA17-4D6A-AFA6-5E77B886AC75}" srcOrd="1" destOrd="0" parTransId="{2120AEF9-5E49-4033-B79E-D19799E6EAB8}" sibTransId="{71EC08C0-3B68-4D2D-BDED-1EE62E292A93}"/>
    <dgm:cxn modelId="{C860AD21-CCF1-42FA-9A2F-1559A00C6B5A}" type="presOf" srcId="{828FA477-E013-4F30-B832-8243AC38B1C0}" destId="{0EDD8483-7370-454B-AFBB-46BA3EDBB80E}" srcOrd="0" destOrd="0" presId="urn:microsoft.com/office/officeart/2008/layout/LinedList"/>
    <dgm:cxn modelId="{E5D70208-D38B-4212-8622-6159E274FF2D}" type="presOf" srcId="{A0DA8909-BA17-4D6A-AFA6-5E77B886AC75}" destId="{BB05B009-DB53-4F3F-BE23-1F269EBA2064}" srcOrd="0" destOrd="0" presId="urn:microsoft.com/office/officeart/2008/layout/LinedList"/>
    <dgm:cxn modelId="{6AAB7DDC-8362-4709-99FD-F1DDF7D7EFBA}" type="presOf" srcId="{88CFD4A6-D2A9-4930-B4D4-E545F4FC84B2}" destId="{EE868823-DF8E-4C38-B44D-3F68F761C0A8}" srcOrd="0" destOrd="0" presId="urn:microsoft.com/office/officeart/2008/layout/LinedList"/>
    <dgm:cxn modelId="{7D3D1762-57FD-4D92-9EAE-35DE810D6FFB}" type="presOf" srcId="{C65CD0E1-A9EC-4ACD-A919-345EE2F3BA50}" destId="{AD2D0A93-730B-4A70-B94A-41EEB6931DD7}" srcOrd="0" destOrd="0" presId="urn:microsoft.com/office/officeart/2008/layout/LinedList"/>
    <dgm:cxn modelId="{534CAA7F-E793-45F5-AB10-CD986BB85824}" srcId="{C65CD0E1-A9EC-4ACD-A919-345EE2F3BA50}" destId="{828FA477-E013-4F30-B832-8243AC38B1C0}" srcOrd="2" destOrd="0" parTransId="{DEDAB0CA-2CF6-4B88-9E04-CCCD6DF24D47}" sibTransId="{BE14E968-C9DA-4631-8290-06CBDFBEF15A}"/>
    <dgm:cxn modelId="{313B1AB6-DBF8-40D9-9FA3-176565399685}" type="presParOf" srcId="{AD2D0A93-730B-4A70-B94A-41EEB6931DD7}" destId="{8AD9E3E0-6718-4D10-8F72-B468D0170383}" srcOrd="0" destOrd="0" presId="urn:microsoft.com/office/officeart/2008/layout/LinedList"/>
    <dgm:cxn modelId="{ECC2E1E4-DBA1-4FB8-8449-8A50D5137DCF}" type="presParOf" srcId="{AD2D0A93-730B-4A70-B94A-41EEB6931DD7}" destId="{BA3FFEC4-CAF7-41BC-9565-7AA2BB610A66}" srcOrd="1" destOrd="0" presId="urn:microsoft.com/office/officeart/2008/layout/LinedList"/>
    <dgm:cxn modelId="{DE42D6B0-8890-48A6-A336-FD9861EE9465}" type="presParOf" srcId="{BA3FFEC4-CAF7-41BC-9565-7AA2BB610A66}" destId="{EE868823-DF8E-4C38-B44D-3F68F761C0A8}" srcOrd="0" destOrd="0" presId="urn:microsoft.com/office/officeart/2008/layout/LinedList"/>
    <dgm:cxn modelId="{3C079A74-00D4-4DF6-BAFB-E4D8B4D0F33E}" type="presParOf" srcId="{BA3FFEC4-CAF7-41BC-9565-7AA2BB610A66}" destId="{E40B82AE-C0BE-4B76-B6A1-20A49AD33A02}" srcOrd="1" destOrd="0" presId="urn:microsoft.com/office/officeart/2008/layout/LinedList"/>
    <dgm:cxn modelId="{BDAE66AE-E00A-42E3-84A4-2C32E135329F}" type="presParOf" srcId="{AD2D0A93-730B-4A70-B94A-41EEB6931DD7}" destId="{B69B9F8F-A5D1-4FDD-9E3D-FB1CF0E8E29C}" srcOrd="2" destOrd="0" presId="urn:microsoft.com/office/officeart/2008/layout/LinedList"/>
    <dgm:cxn modelId="{F3650992-4502-4C8F-9A40-7867F74BAD8A}" type="presParOf" srcId="{AD2D0A93-730B-4A70-B94A-41EEB6931DD7}" destId="{B992298E-8026-4107-9F70-D62AD4C46070}" srcOrd="3" destOrd="0" presId="urn:microsoft.com/office/officeart/2008/layout/LinedList"/>
    <dgm:cxn modelId="{E5E8649C-AD24-47CE-8C2F-6F0737D265D2}" type="presParOf" srcId="{B992298E-8026-4107-9F70-D62AD4C46070}" destId="{BB05B009-DB53-4F3F-BE23-1F269EBA2064}" srcOrd="0" destOrd="0" presId="urn:microsoft.com/office/officeart/2008/layout/LinedList"/>
    <dgm:cxn modelId="{F08284F8-B3DF-4C5E-822D-AC1F84C92E07}" type="presParOf" srcId="{B992298E-8026-4107-9F70-D62AD4C46070}" destId="{72CBE9C9-4535-40F3-92E2-B1517F51CE4F}" srcOrd="1" destOrd="0" presId="urn:microsoft.com/office/officeart/2008/layout/LinedList"/>
    <dgm:cxn modelId="{806D8110-8B87-4681-8365-A5299B93DF37}" type="presParOf" srcId="{AD2D0A93-730B-4A70-B94A-41EEB6931DD7}" destId="{E80A42EB-9D38-44EB-8F8D-4790C8096BC4}" srcOrd="4" destOrd="0" presId="urn:microsoft.com/office/officeart/2008/layout/LinedList"/>
    <dgm:cxn modelId="{89DC2B0E-EB30-4AFF-B294-7322789A780A}" type="presParOf" srcId="{AD2D0A93-730B-4A70-B94A-41EEB6931DD7}" destId="{CC405149-5515-4A84-A6A9-8BD0B1BB0719}" srcOrd="5" destOrd="0" presId="urn:microsoft.com/office/officeart/2008/layout/LinedList"/>
    <dgm:cxn modelId="{23A312B6-5FDF-4BDA-BC86-BF96B1BFEA9D}" type="presParOf" srcId="{CC405149-5515-4A84-A6A9-8BD0B1BB0719}" destId="{0EDD8483-7370-454B-AFBB-46BA3EDBB80E}" srcOrd="0" destOrd="0" presId="urn:microsoft.com/office/officeart/2008/layout/LinedList"/>
    <dgm:cxn modelId="{75C743C2-8D23-47DD-B155-F5E78814CC15}" type="presParOf" srcId="{CC405149-5515-4A84-A6A9-8BD0B1BB0719}" destId="{F6D10171-A8CF-4D6A-844F-8E17A399667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7AF5BD-EE8D-4316-86C4-C6F787326ED1}" type="doc">
      <dgm:prSet loTypeId="urn:microsoft.com/office/officeart/2008/layout/LinedList" loCatId="list" qsTypeId="urn:microsoft.com/office/officeart/2005/8/quickstyle/simple1" qsCatId="simple" csTypeId="urn:microsoft.com/office/officeart/2005/8/colors/accent2_4" csCatId="accent2" phldr="1"/>
      <dgm:spPr/>
      <dgm:t>
        <a:bodyPr/>
        <a:lstStyle/>
        <a:p>
          <a:endParaRPr lang="en-US"/>
        </a:p>
      </dgm:t>
    </dgm:pt>
    <dgm:pt modelId="{BAF7444F-5E32-4876-85F7-2E1C991E070E}">
      <dgm:prSet phldrT="[Text]"/>
      <dgm:spPr/>
      <dgm:t>
        <a:bodyPr/>
        <a:lstStyle/>
        <a:p>
          <a:r>
            <a:rPr lang="en-US" dirty="0" smtClean="0">
              <a:latin typeface="Times New Roman" panose="02020603050405020304" pitchFamily="18" charset="0"/>
              <a:cs typeface="Times New Roman" panose="02020603050405020304" pitchFamily="18" charset="0"/>
            </a:rPr>
            <a:t>Definition of culture</a:t>
          </a:r>
          <a:endParaRPr lang="en-US" dirty="0">
            <a:latin typeface="Times New Roman" panose="02020603050405020304" pitchFamily="18" charset="0"/>
            <a:cs typeface="Times New Roman" panose="02020603050405020304" pitchFamily="18" charset="0"/>
          </a:endParaRPr>
        </a:p>
      </dgm:t>
    </dgm:pt>
    <dgm:pt modelId="{1A6E4505-6D97-4EE6-A4C7-009D721D9DDB}" type="parTrans" cxnId="{AF553DBC-C1D3-4514-8A6F-923A36C62229}">
      <dgm:prSet/>
      <dgm:spPr/>
      <dgm:t>
        <a:bodyPr/>
        <a:lstStyle/>
        <a:p>
          <a:endParaRPr lang="en-US">
            <a:latin typeface="Times New Roman" panose="02020603050405020304" pitchFamily="18" charset="0"/>
            <a:cs typeface="Times New Roman" panose="02020603050405020304" pitchFamily="18" charset="0"/>
          </a:endParaRPr>
        </a:p>
      </dgm:t>
    </dgm:pt>
    <dgm:pt modelId="{47A010EB-CEFA-4D4C-88EF-51C2480AD0A4}" type="sibTrans" cxnId="{AF553DBC-C1D3-4514-8A6F-923A36C62229}">
      <dgm:prSet/>
      <dgm:spPr/>
      <dgm:t>
        <a:bodyPr/>
        <a:lstStyle/>
        <a:p>
          <a:endParaRPr lang="en-US">
            <a:latin typeface="Times New Roman" panose="02020603050405020304" pitchFamily="18" charset="0"/>
            <a:cs typeface="Times New Roman" panose="02020603050405020304" pitchFamily="18" charset="0"/>
          </a:endParaRPr>
        </a:p>
      </dgm:t>
    </dgm:pt>
    <dgm:pt modelId="{3BB82522-29F1-43B2-A8C3-301D2F6C4CC9}">
      <dgm:prSet/>
      <dgm:spPr/>
      <dgm:t>
        <a:bodyPr/>
        <a:lstStyle/>
        <a:p>
          <a:r>
            <a:rPr lang="en-US" dirty="0" smtClean="0">
              <a:latin typeface="Times New Roman" panose="02020603050405020304" pitchFamily="18" charset="0"/>
              <a:cs typeface="Times New Roman" panose="02020603050405020304" pitchFamily="18" charset="0"/>
            </a:rPr>
            <a:t>Material and non material culture</a:t>
          </a:r>
        </a:p>
      </dgm:t>
    </dgm:pt>
    <dgm:pt modelId="{012F5DC1-21D7-468B-AF3F-915855653061}" type="parTrans" cxnId="{672D48FD-E74B-4F7B-9EFC-C7032B306622}">
      <dgm:prSet/>
      <dgm:spPr/>
      <dgm:t>
        <a:bodyPr/>
        <a:lstStyle/>
        <a:p>
          <a:endParaRPr lang="en-US">
            <a:latin typeface="Times New Roman" panose="02020603050405020304" pitchFamily="18" charset="0"/>
            <a:cs typeface="Times New Roman" panose="02020603050405020304" pitchFamily="18" charset="0"/>
          </a:endParaRPr>
        </a:p>
      </dgm:t>
    </dgm:pt>
    <dgm:pt modelId="{FDB32705-73E5-468E-9822-DE309755298D}" type="sibTrans" cxnId="{672D48FD-E74B-4F7B-9EFC-C7032B306622}">
      <dgm:prSet/>
      <dgm:spPr/>
      <dgm:t>
        <a:bodyPr/>
        <a:lstStyle/>
        <a:p>
          <a:endParaRPr lang="en-US">
            <a:latin typeface="Times New Roman" panose="02020603050405020304" pitchFamily="18" charset="0"/>
            <a:cs typeface="Times New Roman" panose="02020603050405020304" pitchFamily="18" charset="0"/>
          </a:endParaRPr>
        </a:p>
      </dgm:t>
    </dgm:pt>
    <dgm:pt modelId="{DAAB5B26-5CFD-432B-A49F-3657E8550629}">
      <dgm:prSet/>
      <dgm:spPr/>
      <dgm:t>
        <a:bodyPr/>
        <a:lstStyle/>
        <a:p>
          <a:r>
            <a:rPr lang="en-US" smtClean="0">
              <a:latin typeface="Times New Roman" panose="02020603050405020304" pitchFamily="18" charset="0"/>
              <a:cs typeface="Times New Roman" panose="02020603050405020304" pitchFamily="18" charset="0"/>
            </a:rPr>
            <a:t>Elements </a:t>
          </a:r>
          <a:r>
            <a:rPr lang="en-US" dirty="0" smtClean="0">
              <a:latin typeface="Times New Roman" panose="02020603050405020304" pitchFamily="18" charset="0"/>
              <a:cs typeface="Times New Roman" panose="02020603050405020304" pitchFamily="18" charset="0"/>
            </a:rPr>
            <a:t>of culture</a:t>
          </a:r>
        </a:p>
      </dgm:t>
    </dgm:pt>
    <dgm:pt modelId="{1B30EBA4-4137-45E7-BCA2-0CC38AE0BCEE}" type="parTrans" cxnId="{AAFF23DD-715F-4D16-B9E7-320CEB315D7C}">
      <dgm:prSet/>
      <dgm:spPr/>
      <dgm:t>
        <a:bodyPr/>
        <a:lstStyle/>
        <a:p>
          <a:endParaRPr lang="en-US"/>
        </a:p>
      </dgm:t>
    </dgm:pt>
    <dgm:pt modelId="{0BD2C7EC-AEE5-493C-BE8C-49B0153A35AA}" type="sibTrans" cxnId="{AAFF23DD-715F-4D16-B9E7-320CEB315D7C}">
      <dgm:prSet/>
      <dgm:spPr/>
      <dgm:t>
        <a:bodyPr/>
        <a:lstStyle/>
        <a:p>
          <a:endParaRPr lang="en-US"/>
        </a:p>
      </dgm:t>
    </dgm:pt>
    <dgm:pt modelId="{F32EBF57-DFE3-4584-AEB9-9F52A8EB0C6A}" type="pres">
      <dgm:prSet presAssocID="{CA7AF5BD-EE8D-4316-86C4-C6F787326ED1}" presName="vert0" presStyleCnt="0">
        <dgm:presLayoutVars>
          <dgm:dir/>
          <dgm:animOne val="branch"/>
          <dgm:animLvl val="lvl"/>
        </dgm:presLayoutVars>
      </dgm:prSet>
      <dgm:spPr/>
      <dgm:t>
        <a:bodyPr/>
        <a:lstStyle/>
        <a:p>
          <a:endParaRPr lang="en-US"/>
        </a:p>
      </dgm:t>
    </dgm:pt>
    <dgm:pt modelId="{77649E74-C5AA-42C0-8CDB-24321B7C6A83}" type="pres">
      <dgm:prSet presAssocID="{BAF7444F-5E32-4876-85F7-2E1C991E070E}" presName="thickLine" presStyleLbl="alignNode1" presStyleIdx="0" presStyleCnt="3"/>
      <dgm:spPr/>
    </dgm:pt>
    <dgm:pt modelId="{3EE8392D-97CC-4FC5-87EA-EB0139381E2F}" type="pres">
      <dgm:prSet presAssocID="{BAF7444F-5E32-4876-85F7-2E1C991E070E}" presName="horz1" presStyleCnt="0"/>
      <dgm:spPr/>
    </dgm:pt>
    <dgm:pt modelId="{FB491DB8-06D8-4FBF-8A8C-2C538B4A16E2}" type="pres">
      <dgm:prSet presAssocID="{BAF7444F-5E32-4876-85F7-2E1C991E070E}" presName="tx1" presStyleLbl="revTx" presStyleIdx="0" presStyleCnt="3"/>
      <dgm:spPr/>
      <dgm:t>
        <a:bodyPr/>
        <a:lstStyle/>
        <a:p>
          <a:endParaRPr lang="en-US"/>
        </a:p>
      </dgm:t>
    </dgm:pt>
    <dgm:pt modelId="{8EB88D51-0B19-4EFB-95CA-2904B328E057}" type="pres">
      <dgm:prSet presAssocID="{BAF7444F-5E32-4876-85F7-2E1C991E070E}" presName="vert1" presStyleCnt="0"/>
      <dgm:spPr/>
    </dgm:pt>
    <dgm:pt modelId="{8C16473B-5BA2-42FB-9412-0AD17F0EF350}" type="pres">
      <dgm:prSet presAssocID="{3BB82522-29F1-43B2-A8C3-301D2F6C4CC9}" presName="thickLine" presStyleLbl="alignNode1" presStyleIdx="1" presStyleCnt="3"/>
      <dgm:spPr/>
    </dgm:pt>
    <dgm:pt modelId="{77F6152E-F6CB-4B3F-B250-B8F8B4DB6BA6}" type="pres">
      <dgm:prSet presAssocID="{3BB82522-29F1-43B2-A8C3-301D2F6C4CC9}" presName="horz1" presStyleCnt="0"/>
      <dgm:spPr/>
    </dgm:pt>
    <dgm:pt modelId="{CABE1D91-3E89-413A-92EA-65DEF6898B53}" type="pres">
      <dgm:prSet presAssocID="{3BB82522-29F1-43B2-A8C3-301D2F6C4CC9}" presName="tx1" presStyleLbl="revTx" presStyleIdx="1" presStyleCnt="3"/>
      <dgm:spPr/>
      <dgm:t>
        <a:bodyPr/>
        <a:lstStyle/>
        <a:p>
          <a:endParaRPr lang="en-US"/>
        </a:p>
      </dgm:t>
    </dgm:pt>
    <dgm:pt modelId="{B537AA3C-7FEE-4C91-A2FF-CD062AE4BF9F}" type="pres">
      <dgm:prSet presAssocID="{3BB82522-29F1-43B2-A8C3-301D2F6C4CC9}" presName="vert1" presStyleCnt="0"/>
      <dgm:spPr/>
    </dgm:pt>
    <dgm:pt modelId="{506AA19A-C9C6-4171-AA5A-595F3DFE2752}" type="pres">
      <dgm:prSet presAssocID="{DAAB5B26-5CFD-432B-A49F-3657E8550629}" presName="thickLine" presStyleLbl="alignNode1" presStyleIdx="2" presStyleCnt="3"/>
      <dgm:spPr/>
    </dgm:pt>
    <dgm:pt modelId="{8E06E03E-015B-4845-9543-3463EC4DAEE9}" type="pres">
      <dgm:prSet presAssocID="{DAAB5B26-5CFD-432B-A49F-3657E8550629}" presName="horz1" presStyleCnt="0"/>
      <dgm:spPr/>
    </dgm:pt>
    <dgm:pt modelId="{C0CDA872-EB36-4EC0-8145-F0CEC7996EDE}" type="pres">
      <dgm:prSet presAssocID="{DAAB5B26-5CFD-432B-A49F-3657E8550629}" presName="tx1" presStyleLbl="revTx" presStyleIdx="2" presStyleCnt="3"/>
      <dgm:spPr/>
      <dgm:t>
        <a:bodyPr/>
        <a:lstStyle/>
        <a:p>
          <a:endParaRPr lang="en-US"/>
        </a:p>
      </dgm:t>
    </dgm:pt>
    <dgm:pt modelId="{BF47C4AB-B727-4293-A5F0-BC9D1500DD4C}" type="pres">
      <dgm:prSet presAssocID="{DAAB5B26-5CFD-432B-A49F-3657E8550629}" presName="vert1" presStyleCnt="0"/>
      <dgm:spPr/>
    </dgm:pt>
  </dgm:ptLst>
  <dgm:cxnLst>
    <dgm:cxn modelId="{769B9A77-C5CB-4E6F-9CB3-B600DD2482C1}" type="presOf" srcId="{DAAB5B26-5CFD-432B-A49F-3657E8550629}" destId="{C0CDA872-EB36-4EC0-8145-F0CEC7996EDE}" srcOrd="0" destOrd="0" presId="urn:microsoft.com/office/officeart/2008/layout/LinedList"/>
    <dgm:cxn modelId="{C34A72AB-809A-4988-A1AF-54684EEBF632}" type="presOf" srcId="{3BB82522-29F1-43B2-A8C3-301D2F6C4CC9}" destId="{CABE1D91-3E89-413A-92EA-65DEF6898B53}" srcOrd="0" destOrd="0" presId="urn:microsoft.com/office/officeart/2008/layout/LinedList"/>
    <dgm:cxn modelId="{C386277F-5912-4361-9B5A-33C625C498D7}" type="presOf" srcId="{CA7AF5BD-EE8D-4316-86C4-C6F787326ED1}" destId="{F32EBF57-DFE3-4584-AEB9-9F52A8EB0C6A}" srcOrd="0" destOrd="0" presId="urn:microsoft.com/office/officeart/2008/layout/LinedList"/>
    <dgm:cxn modelId="{672D48FD-E74B-4F7B-9EFC-C7032B306622}" srcId="{CA7AF5BD-EE8D-4316-86C4-C6F787326ED1}" destId="{3BB82522-29F1-43B2-A8C3-301D2F6C4CC9}" srcOrd="1" destOrd="0" parTransId="{012F5DC1-21D7-468B-AF3F-915855653061}" sibTransId="{FDB32705-73E5-468E-9822-DE309755298D}"/>
    <dgm:cxn modelId="{AAFF23DD-715F-4D16-B9E7-320CEB315D7C}" srcId="{CA7AF5BD-EE8D-4316-86C4-C6F787326ED1}" destId="{DAAB5B26-5CFD-432B-A49F-3657E8550629}" srcOrd="2" destOrd="0" parTransId="{1B30EBA4-4137-45E7-BCA2-0CC38AE0BCEE}" sibTransId="{0BD2C7EC-AEE5-493C-BE8C-49B0153A35AA}"/>
    <dgm:cxn modelId="{04CEA6DB-D054-4E90-9DD1-83C699AE1C45}" type="presOf" srcId="{BAF7444F-5E32-4876-85F7-2E1C991E070E}" destId="{FB491DB8-06D8-4FBF-8A8C-2C538B4A16E2}" srcOrd="0" destOrd="0" presId="urn:microsoft.com/office/officeart/2008/layout/LinedList"/>
    <dgm:cxn modelId="{AF553DBC-C1D3-4514-8A6F-923A36C62229}" srcId="{CA7AF5BD-EE8D-4316-86C4-C6F787326ED1}" destId="{BAF7444F-5E32-4876-85F7-2E1C991E070E}" srcOrd="0" destOrd="0" parTransId="{1A6E4505-6D97-4EE6-A4C7-009D721D9DDB}" sibTransId="{47A010EB-CEFA-4D4C-88EF-51C2480AD0A4}"/>
    <dgm:cxn modelId="{53840C76-0CD2-4629-B932-2F787D4EA141}" type="presParOf" srcId="{F32EBF57-DFE3-4584-AEB9-9F52A8EB0C6A}" destId="{77649E74-C5AA-42C0-8CDB-24321B7C6A83}" srcOrd="0" destOrd="0" presId="urn:microsoft.com/office/officeart/2008/layout/LinedList"/>
    <dgm:cxn modelId="{8EEE7647-FA2F-4E99-8442-4852EFC85212}" type="presParOf" srcId="{F32EBF57-DFE3-4584-AEB9-9F52A8EB0C6A}" destId="{3EE8392D-97CC-4FC5-87EA-EB0139381E2F}" srcOrd="1" destOrd="0" presId="urn:microsoft.com/office/officeart/2008/layout/LinedList"/>
    <dgm:cxn modelId="{26DE65FD-F17A-4E58-8E38-7FDB05399941}" type="presParOf" srcId="{3EE8392D-97CC-4FC5-87EA-EB0139381E2F}" destId="{FB491DB8-06D8-4FBF-8A8C-2C538B4A16E2}" srcOrd="0" destOrd="0" presId="urn:microsoft.com/office/officeart/2008/layout/LinedList"/>
    <dgm:cxn modelId="{E2D6C661-3AF0-4714-B53F-C154F532DA3B}" type="presParOf" srcId="{3EE8392D-97CC-4FC5-87EA-EB0139381E2F}" destId="{8EB88D51-0B19-4EFB-95CA-2904B328E057}" srcOrd="1" destOrd="0" presId="urn:microsoft.com/office/officeart/2008/layout/LinedList"/>
    <dgm:cxn modelId="{E525DB66-75AC-4379-B49D-13D44280C108}" type="presParOf" srcId="{F32EBF57-DFE3-4584-AEB9-9F52A8EB0C6A}" destId="{8C16473B-5BA2-42FB-9412-0AD17F0EF350}" srcOrd="2" destOrd="0" presId="urn:microsoft.com/office/officeart/2008/layout/LinedList"/>
    <dgm:cxn modelId="{3105D482-7F2E-4182-80AE-C5CD124709BE}" type="presParOf" srcId="{F32EBF57-DFE3-4584-AEB9-9F52A8EB0C6A}" destId="{77F6152E-F6CB-4B3F-B250-B8F8B4DB6BA6}" srcOrd="3" destOrd="0" presId="urn:microsoft.com/office/officeart/2008/layout/LinedList"/>
    <dgm:cxn modelId="{4582036F-9045-4716-8E15-3C1723E35667}" type="presParOf" srcId="{77F6152E-F6CB-4B3F-B250-B8F8B4DB6BA6}" destId="{CABE1D91-3E89-413A-92EA-65DEF6898B53}" srcOrd="0" destOrd="0" presId="urn:microsoft.com/office/officeart/2008/layout/LinedList"/>
    <dgm:cxn modelId="{E35D6FE8-FFE6-484B-9A4B-989B6A8E4312}" type="presParOf" srcId="{77F6152E-F6CB-4B3F-B250-B8F8B4DB6BA6}" destId="{B537AA3C-7FEE-4C91-A2FF-CD062AE4BF9F}" srcOrd="1" destOrd="0" presId="urn:microsoft.com/office/officeart/2008/layout/LinedList"/>
    <dgm:cxn modelId="{9DA9C4FE-685C-4046-89B6-A1BD6049C440}" type="presParOf" srcId="{F32EBF57-DFE3-4584-AEB9-9F52A8EB0C6A}" destId="{506AA19A-C9C6-4171-AA5A-595F3DFE2752}" srcOrd="4" destOrd="0" presId="urn:microsoft.com/office/officeart/2008/layout/LinedList"/>
    <dgm:cxn modelId="{4280D5C7-08BF-47A5-A258-31AD1980C9F0}" type="presParOf" srcId="{F32EBF57-DFE3-4584-AEB9-9F52A8EB0C6A}" destId="{8E06E03E-015B-4845-9543-3463EC4DAEE9}" srcOrd="5" destOrd="0" presId="urn:microsoft.com/office/officeart/2008/layout/LinedList"/>
    <dgm:cxn modelId="{965032DD-FDE7-4F65-AD41-9DE1AFD964C0}" type="presParOf" srcId="{8E06E03E-015B-4845-9543-3463EC4DAEE9}" destId="{C0CDA872-EB36-4EC0-8145-F0CEC7996EDE}" srcOrd="0" destOrd="0" presId="urn:microsoft.com/office/officeart/2008/layout/LinedList"/>
    <dgm:cxn modelId="{65A42729-46FF-4EE8-818B-BD013FE27905}" type="presParOf" srcId="{8E06E03E-015B-4845-9543-3463EC4DAEE9}" destId="{BF47C4AB-B727-4293-A5F0-BC9D1500DD4C}" srcOrd="1"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7048D0C-409F-4FDB-B31E-85338F02B433}"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B48D2BBC-41AC-4B6E-8232-5BF64922971C}">
      <dgm:prSet phldrT="[Text]"/>
      <dgm:spPr/>
      <dgm:t>
        <a:bodyPr/>
        <a:lstStyle/>
        <a:p>
          <a:r>
            <a:rPr lang="en-US" b="1" dirty="0" smtClean="0">
              <a:latin typeface="Times New Roman" panose="02020603050405020304" pitchFamily="18" charset="0"/>
              <a:cs typeface="Times New Roman" panose="02020603050405020304" pitchFamily="18" charset="0"/>
            </a:rPr>
            <a:t>FGM</a:t>
          </a:r>
          <a:endParaRPr lang="en-US" b="1" dirty="0">
            <a:latin typeface="Times New Roman" panose="02020603050405020304" pitchFamily="18" charset="0"/>
            <a:cs typeface="Times New Roman" panose="02020603050405020304" pitchFamily="18" charset="0"/>
          </a:endParaRPr>
        </a:p>
      </dgm:t>
    </dgm:pt>
    <dgm:pt modelId="{DB898993-8440-417A-9586-2E95C2773DAF}" type="parTrans" cxnId="{462DA4AA-B7D0-4103-84C7-436AE2F1CA78}">
      <dgm:prSet/>
      <dgm:spPr/>
      <dgm:t>
        <a:bodyPr/>
        <a:lstStyle/>
        <a:p>
          <a:endParaRPr lang="en-US">
            <a:latin typeface="Times New Roman" panose="02020603050405020304" pitchFamily="18" charset="0"/>
            <a:cs typeface="Times New Roman" panose="02020603050405020304" pitchFamily="18" charset="0"/>
          </a:endParaRPr>
        </a:p>
      </dgm:t>
    </dgm:pt>
    <dgm:pt modelId="{4390F0AD-1790-4BD1-9DE3-E6251D1F1E10}" type="sibTrans" cxnId="{462DA4AA-B7D0-4103-84C7-436AE2F1CA78}">
      <dgm:prSet/>
      <dgm:spPr/>
      <dgm:t>
        <a:bodyPr/>
        <a:lstStyle/>
        <a:p>
          <a:endParaRPr lang="en-US">
            <a:latin typeface="Times New Roman" panose="02020603050405020304" pitchFamily="18" charset="0"/>
            <a:cs typeface="Times New Roman" panose="02020603050405020304" pitchFamily="18" charset="0"/>
          </a:endParaRPr>
        </a:p>
      </dgm:t>
    </dgm:pt>
    <dgm:pt modelId="{822914C1-15A6-4B18-811B-395A528B31AD}">
      <dgm:prSet phldrT="[Text]"/>
      <dgm:spPr/>
      <dgm:t>
        <a:bodyPr/>
        <a:lstStyle/>
        <a:p>
          <a:r>
            <a:rPr lang="en-US" b="1" dirty="0" smtClean="0">
              <a:latin typeface="Times New Roman" panose="02020603050405020304" pitchFamily="18" charset="0"/>
              <a:cs typeface="Times New Roman" panose="02020603050405020304" pitchFamily="18" charset="0"/>
            </a:rPr>
            <a:t>Abortion</a:t>
          </a:r>
          <a:endParaRPr lang="en-US" b="1" dirty="0">
            <a:latin typeface="Times New Roman" panose="02020603050405020304" pitchFamily="18" charset="0"/>
            <a:cs typeface="Times New Roman" panose="02020603050405020304" pitchFamily="18" charset="0"/>
          </a:endParaRPr>
        </a:p>
      </dgm:t>
    </dgm:pt>
    <dgm:pt modelId="{03F1144F-31CE-49BB-9144-C81AE878F50B}" type="parTrans" cxnId="{DB6D1B80-76D0-4ABA-A3F6-32B6D3A855D3}">
      <dgm:prSet/>
      <dgm:spPr/>
      <dgm:t>
        <a:bodyPr/>
        <a:lstStyle/>
        <a:p>
          <a:endParaRPr lang="en-US">
            <a:latin typeface="Times New Roman" panose="02020603050405020304" pitchFamily="18" charset="0"/>
            <a:cs typeface="Times New Roman" panose="02020603050405020304" pitchFamily="18" charset="0"/>
          </a:endParaRPr>
        </a:p>
      </dgm:t>
    </dgm:pt>
    <dgm:pt modelId="{0EFD80C7-C030-4D08-8D53-E63832B28F14}" type="sibTrans" cxnId="{DB6D1B80-76D0-4ABA-A3F6-32B6D3A855D3}">
      <dgm:prSet/>
      <dgm:spPr/>
      <dgm:t>
        <a:bodyPr/>
        <a:lstStyle/>
        <a:p>
          <a:endParaRPr lang="en-US">
            <a:latin typeface="Times New Roman" panose="02020603050405020304" pitchFamily="18" charset="0"/>
            <a:cs typeface="Times New Roman" panose="02020603050405020304" pitchFamily="18" charset="0"/>
          </a:endParaRPr>
        </a:p>
      </dgm:t>
    </dgm:pt>
    <dgm:pt modelId="{13CF6FE4-0127-4020-A39C-53B244BF5730}">
      <dgm:prSet phldrT="[Text]"/>
      <dgm:spPr/>
      <dgm:t>
        <a:bodyPr/>
        <a:lstStyle/>
        <a:p>
          <a:r>
            <a:rPr lang="en-US" b="1" dirty="0" smtClean="0">
              <a:latin typeface="Times New Roman" panose="02020603050405020304" pitchFamily="18" charset="0"/>
              <a:cs typeface="Times New Roman" panose="02020603050405020304" pitchFamily="18" charset="0"/>
            </a:rPr>
            <a:t>Sex Education</a:t>
          </a:r>
          <a:endParaRPr lang="en-US" b="1" dirty="0">
            <a:latin typeface="Times New Roman" panose="02020603050405020304" pitchFamily="18" charset="0"/>
            <a:cs typeface="Times New Roman" panose="02020603050405020304" pitchFamily="18" charset="0"/>
          </a:endParaRPr>
        </a:p>
      </dgm:t>
    </dgm:pt>
    <dgm:pt modelId="{290E2285-07EB-4D3A-AE92-268775758794}" type="parTrans" cxnId="{E8E239A4-3035-49A5-81D2-342E9F7748A1}">
      <dgm:prSet/>
      <dgm:spPr/>
      <dgm:t>
        <a:bodyPr/>
        <a:lstStyle/>
        <a:p>
          <a:endParaRPr lang="en-US">
            <a:latin typeface="Times New Roman" panose="02020603050405020304" pitchFamily="18" charset="0"/>
            <a:cs typeface="Times New Roman" panose="02020603050405020304" pitchFamily="18" charset="0"/>
          </a:endParaRPr>
        </a:p>
      </dgm:t>
    </dgm:pt>
    <dgm:pt modelId="{25BC4FA2-AAF6-4D7E-9B3F-DD7F5C741BFF}" type="sibTrans" cxnId="{E8E239A4-3035-49A5-81D2-342E9F7748A1}">
      <dgm:prSet/>
      <dgm:spPr/>
      <dgm:t>
        <a:bodyPr/>
        <a:lstStyle/>
        <a:p>
          <a:endParaRPr lang="en-US">
            <a:latin typeface="Times New Roman" panose="02020603050405020304" pitchFamily="18" charset="0"/>
            <a:cs typeface="Times New Roman" panose="02020603050405020304" pitchFamily="18" charset="0"/>
          </a:endParaRPr>
        </a:p>
      </dgm:t>
    </dgm:pt>
    <dgm:pt modelId="{A380B707-A43D-4E2D-A8EF-D520430E85A0}">
      <dgm:prSet phldrT="[Text]"/>
      <dgm:spPr/>
      <dgm:t>
        <a:bodyPr/>
        <a:lstStyle/>
        <a:p>
          <a:r>
            <a:rPr lang="en-US" b="1" dirty="0" smtClean="0">
              <a:latin typeface="Times New Roman" panose="02020603050405020304" pitchFamily="18" charset="0"/>
              <a:cs typeface="Times New Roman" panose="02020603050405020304" pitchFamily="18" charset="0"/>
            </a:rPr>
            <a:t>Child Marriage</a:t>
          </a:r>
          <a:endParaRPr lang="en-US" b="1" dirty="0">
            <a:latin typeface="Times New Roman" panose="02020603050405020304" pitchFamily="18" charset="0"/>
            <a:cs typeface="Times New Roman" panose="02020603050405020304" pitchFamily="18" charset="0"/>
          </a:endParaRPr>
        </a:p>
      </dgm:t>
    </dgm:pt>
    <dgm:pt modelId="{F133EEFC-F86B-4B86-A15C-723FD3F0E01A}" type="parTrans" cxnId="{AB9AA674-2F31-4D7E-8636-ECDE881362A2}">
      <dgm:prSet/>
      <dgm:spPr/>
      <dgm:t>
        <a:bodyPr/>
        <a:lstStyle/>
        <a:p>
          <a:endParaRPr lang="en-US">
            <a:latin typeface="Times New Roman" panose="02020603050405020304" pitchFamily="18" charset="0"/>
            <a:cs typeface="Times New Roman" panose="02020603050405020304" pitchFamily="18" charset="0"/>
          </a:endParaRPr>
        </a:p>
      </dgm:t>
    </dgm:pt>
    <dgm:pt modelId="{F394749E-D4FA-4348-A771-FA70F98870BB}" type="sibTrans" cxnId="{AB9AA674-2F31-4D7E-8636-ECDE881362A2}">
      <dgm:prSet/>
      <dgm:spPr/>
      <dgm:t>
        <a:bodyPr/>
        <a:lstStyle/>
        <a:p>
          <a:endParaRPr lang="en-US">
            <a:latin typeface="Times New Roman" panose="02020603050405020304" pitchFamily="18" charset="0"/>
            <a:cs typeface="Times New Roman" panose="02020603050405020304" pitchFamily="18" charset="0"/>
          </a:endParaRPr>
        </a:p>
      </dgm:t>
    </dgm:pt>
    <dgm:pt modelId="{C4DE9BA4-3EB8-4C64-BAC6-77F25F689102}">
      <dgm:prSet phldrT="[Text]"/>
      <dgm:spPr/>
      <dgm:t>
        <a:bodyPr/>
        <a:lstStyle/>
        <a:p>
          <a:r>
            <a:rPr lang="en-US" b="1" dirty="0" smtClean="0">
              <a:latin typeface="Times New Roman" panose="02020603050405020304" pitchFamily="18" charset="0"/>
              <a:cs typeface="Times New Roman" panose="02020603050405020304" pitchFamily="18" charset="0"/>
            </a:rPr>
            <a:t>Selecting a mate</a:t>
          </a:r>
          <a:endParaRPr lang="en-US" b="1" dirty="0">
            <a:latin typeface="Times New Roman" panose="02020603050405020304" pitchFamily="18" charset="0"/>
            <a:cs typeface="Times New Roman" panose="02020603050405020304" pitchFamily="18" charset="0"/>
          </a:endParaRPr>
        </a:p>
      </dgm:t>
    </dgm:pt>
    <dgm:pt modelId="{CCF309F4-263C-4AE5-854A-A700F2E9B541}" type="parTrans" cxnId="{1FFFC2AB-052C-4D61-8CE0-D92CFDDD7CFA}">
      <dgm:prSet/>
      <dgm:spPr/>
      <dgm:t>
        <a:bodyPr/>
        <a:lstStyle/>
        <a:p>
          <a:endParaRPr lang="en-US">
            <a:latin typeface="Times New Roman" panose="02020603050405020304" pitchFamily="18" charset="0"/>
            <a:cs typeface="Times New Roman" panose="02020603050405020304" pitchFamily="18" charset="0"/>
          </a:endParaRPr>
        </a:p>
      </dgm:t>
    </dgm:pt>
    <dgm:pt modelId="{C82CB750-6D66-41B0-9DCF-E4C4F7727C2F}" type="sibTrans" cxnId="{1FFFC2AB-052C-4D61-8CE0-D92CFDDD7CFA}">
      <dgm:prSet/>
      <dgm:spPr/>
      <dgm:t>
        <a:bodyPr/>
        <a:lstStyle/>
        <a:p>
          <a:endParaRPr lang="en-US">
            <a:latin typeface="Times New Roman" panose="02020603050405020304" pitchFamily="18" charset="0"/>
            <a:cs typeface="Times New Roman" panose="02020603050405020304" pitchFamily="18" charset="0"/>
          </a:endParaRPr>
        </a:p>
      </dgm:t>
    </dgm:pt>
    <dgm:pt modelId="{94BA3405-1B72-435A-9B66-DB5B6CC576F8}" type="pres">
      <dgm:prSet presAssocID="{E7048D0C-409F-4FDB-B31E-85338F02B433}" presName="linear" presStyleCnt="0">
        <dgm:presLayoutVars>
          <dgm:animLvl val="lvl"/>
          <dgm:resizeHandles val="exact"/>
        </dgm:presLayoutVars>
      </dgm:prSet>
      <dgm:spPr/>
      <dgm:t>
        <a:bodyPr/>
        <a:lstStyle/>
        <a:p>
          <a:endParaRPr lang="en-US"/>
        </a:p>
      </dgm:t>
    </dgm:pt>
    <dgm:pt modelId="{FC789E5A-68EB-45D8-95A0-62129F2D1F55}" type="pres">
      <dgm:prSet presAssocID="{B48D2BBC-41AC-4B6E-8232-5BF64922971C}" presName="parentText" presStyleLbl="node1" presStyleIdx="0" presStyleCnt="5">
        <dgm:presLayoutVars>
          <dgm:chMax val="0"/>
          <dgm:bulletEnabled val="1"/>
        </dgm:presLayoutVars>
      </dgm:prSet>
      <dgm:spPr/>
      <dgm:t>
        <a:bodyPr/>
        <a:lstStyle/>
        <a:p>
          <a:endParaRPr lang="en-US"/>
        </a:p>
      </dgm:t>
    </dgm:pt>
    <dgm:pt modelId="{F59B884F-C002-4D9A-AE9D-813C3081F19B}" type="pres">
      <dgm:prSet presAssocID="{4390F0AD-1790-4BD1-9DE3-E6251D1F1E10}" presName="spacer" presStyleCnt="0"/>
      <dgm:spPr/>
    </dgm:pt>
    <dgm:pt modelId="{4D4A6C34-BCD5-4A7F-817F-22E2FC0A07C0}" type="pres">
      <dgm:prSet presAssocID="{822914C1-15A6-4B18-811B-395A528B31AD}" presName="parentText" presStyleLbl="node1" presStyleIdx="1" presStyleCnt="5">
        <dgm:presLayoutVars>
          <dgm:chMax val="0"/>
          <dgm:bulletEnabled val="1"/>
        </dgm:presLayoutVars>
      </dgm:prSet>
      <dgm:spPr/>
      <dgm:t>
        <a:bodyPr/>
        <a:lstStyle/>
        <a:p>
          <a:endParaRPr lang="en-US"/>
        </a:p>
      </dgm:t>
    </dgm:pt>
    <dgm:pt modelId="{C36B447F-FA1E-485C-A9C8-3E250E2C8CE8}" type="pres">
      <dgm:prSet presAssocID="{0EFD80C7-C030-4D08-8D53-E63832B28F14}" presName="spacer" presStyleCnt="0"/>
      <dgm:spPr/>
    </dgm:pt>
    <dgm:pt modelId="{98A5398C-B977-48B5-B6A8-3E536F7FC317}" type="pres">
      <dgm:prSet presAssocID="{13CF6FE4-0127-4020-A39C-53B244BF5730}" presName="parentText" presStyleLbl="node1" presStyleIdx="2" presStyleCnt="5">
        <dgm:presLayoutVars>
          <dgm:chMax val="0"/>
          <dgm:bulletEnabled val="1"/>
        </dgm:presLayoutVars>
      </dgm:prSet>
      <dgm:spPr/>
      <dgm:t>
        <a:bodyPr/>
        <a:lstStyle/>
        <a:p>
          <a:endParaRPr lang="en-US"/>
        </a:p>
      </dgm:t>
    </dgm:pt>
    <dgm:pt modelId="{28CAD598-86CB-4258-AF26-E16F04488495}" type="pres">
      <dgm:prSet presAssocID="{25BC4FA2-AAF6-4D7E-9B3F-DD7F5C741BFF}" presName="spacer" presStyleCnt="0"/>
      <dgm:spPr/>
    </dgm:pt>
    <dgm:pt modelId="{802056E7-4736-4AB4-B0A1-0D2704F04DB7}" type="pres">
      <dgm:prSet presAssocID="{A380B707-A43D-4E2D-A8EF-D520430E85A0}" presName="parentText" presStyleLbl="node1" presStyleIdx="3" presStyleCnt="5">
        <dgm:presLayoutVars>
          <dgm:chMax val="0"/>
          <dgm:bulletEnabled val="1"/>
        </dgm:presLayoutVars>
      </dgm:prSet>
      <dgm:spPr/>
      <dgm:t>
        <a:bodyPr/>
        <a:lstStyle/>
        <a:p>
          <a:endParaRPr lang="en-US"/>
        </a:p>
      </dgm:t>
    </dgm:pt>
    <dgm:pt modelId="{A987D30F-780E-4EFF-84FE-D03EE07BCE38}" type="pres">
      <dgm:prSet presAssocID="{F394749E-D4FA-4348-A771-FA70F98870BB}" presName="spacer" presStyleCnt="0"/>
      <dgm:spPr/>
    </dgm:pt>
    <dgm:pt modelId="{15136E0A-01CD-49BA-BA97-A0B59C2A2217}" type="pres">
      <dgm:prSet presAssocID="{C4DE9BA4-3EB8-4C64-BAC6-77F25F689102}" presName="parentText" presStyleLbl="node1" presStyleIdx="4" presStyleCnt="5">
        <dgm:presLayoutVars>
          <dgm:chMax val="0"/>
          <dgm:bulletEnabled val="1"/>
        </dgm:presLayoutVars>
      </dgm:prSet>
      <dgm:spPr/>
      <dgm:t>
        <a:bodyPr/>
        <a:lstStyle/>
        <a:p>
          <a:endParaRPr lang="en-US"/>
        </a:p>
      </dgm:t>
    </dgm:pt>
  </dgm:ptLst>
  <dgm:cxnLst>
    <dgm:cxn modelId="{AB9AA674-2F31-4D7E-8636-ECDE881362A2}" srcId="{E7048D0C-409F-4FDB-B31E-85338F02B433}" destId="{A380B707-A43D-4E2D-A8EF-D520430E85A0}" srcOrd="3" destOrd="0" parTransId="{F133EEFC-F86B-4B86-A15C-723FD3F0E01A}" sibTransId="{F394749E-D4FA-4348-A771-FA70F98870BB}"/>
    <dgm:cxn modelId="{95AE6D0B-D7A3-4340-AFEE-38104EC32390}" type="presOf" srcId="{13CF6FE4-0127-4020-A39C-53B244BF5730}" destId="{98A5398C-B977-48B5-B6A8-3E536F7FC317}" srcOrd="0" destOrd="0" presId="urn:microsoft.com/office/officeart/2005/8/layout/vList2"/>
    <dgm:cxn modelId="{6C53CE53-5233-4DD4-8102-1CFCB1A91B22}" type="presOf" srcId="{A380B707-A43D-4E2D-A8EF-D520430E85A0}" destId="{802056E7-4736-4AB4-B0A1-0D2704F04DB7}" srcOrd="0" destOrd="0" presId="urn:microsoft.com/office/officeart/2005/8/layout/vList2"/>
    <dgm:cxn modelId="{79BCDA86-E971-4C94-89BC-73078CD392FF}" type="presOf" srcId="{B48D2BBC-41AC-4B6E-8232-5BF64922971C}" destId="{FC789E5A-68EB-45D8-95A0-62129F2D1F55}" srcOrd="0" destOrd="0" presId="urn:microsoft.com/office/officeart/2005/8/layout/vList2"/>
    <dgm:cxn modelId="{DE654D6D-CFE0-4196-85B6-13E44BDD7C68}" type="presOf" srcId="{822914C1-15A6-4B18-811B-395A528B31AD}" destId="{4D4A6C34-BCD5-4A7F-817F-22E2FC0A07C0}" srcOrd="0" destOrd="0" presId="urn:microsoft.com/office/officeart/2005/8/layout/vList2"/>
    <dgm:cxn modelId="{462DA4AA-B7D0-4103-84C7-436AE2F1CA78}" srcId="{E7048D0C-409F-4FDB-B31E-85338F02B433}" destId="{B48D2BBC-41AC-4B6E-8232-5BF64922971C}" srcOrd="0" destOrd="0" parTransId="{DB898993-8440-417A-9586-2E95C2773DAF}" sibTransId="{4390F0AD-1790-4BD1-9DE3-E6251D1F1E10}"/>
    <dgm:cxn modelId="{E8E239A4-3035-49A5-81D2-342E9F7748A1}" srcId="{E7048D0C-409F-4FDB-B31E-85338F02B433}" destId="{13CF6FE4-0127-4020-A39C-53B244BF5730}" srcOrd="2" destOrd="0" parTransId="{290E2285-07EB-4D3A-AE92-268775758794}" sibTransId="{25BC4FA2-AAF6-4D7E-9B3F-DD7F5C741BFF}"/>
    <dgm:cxn modelId="{1FFFC2AB-052C-4D61-8CE0-D92CFDDD7CFA}" srcId="{E7048D0C-409F-4FDB-B31E-85338F02B433}" destId="{C4DE9BA4-3EB8-4C64-BAC6-77F25F689102}" srcOrd="4" destOrd="0" parTransId="{CCF309F4-263C-4AE5-854A-A700F2E9B541}" sibTransId="{C82CB750-6D66-41B0-9DCF-E4C4F7727C2F}"/>
    <dgm:cxn modelId="{8BCA9E3A-842E-4C93-AAB2-91447901523B}" type="presOf" srcId="{C4DE9BA4-3EB8-4C64-BAC6-77F25F689102}" destId="{15136E0A-01CD-49BA-BA97-A0B59C2A2217}" srcOrd="0" destOrd="0" presId="urn:microsoft.com/office/officeart/2005/8/layout/vList2"/>
    <dgm:cxn modelId="{DB6D1B80-76D0-4ABA-A3F6-32B6D3A855D3}" srcId="{E7048D0C-409F-4FDB-B31E-85338F02B433}" destId="{822914C1-15A6-4B18-811B-395A528B31AD}" srcOrd="1" destOrd="0" parTransId="{03F1144F-31CE-49BB-9144-C81AE878F50B}" sibTransId="{0EFD80C7-C030-4D08-8D53-E63832B28F14}"/>
    <dgm:cxn modelId="{80A05C82-B803-4913-A359-04FA2DC4D4D5}" type="presOf" srcId="{E7048D0C-409F-4FDB-B31E-85338F02B433}" destId="{94BA3405-1B72-435A-9B66-DB5B6CC576F8}" srcOrd="0" destOrd="0" presId="urn:microsoft.com/office/officeart/2005/8/layout/vList2"/>
    <dgm:cxn modelId="{69473556-0081-4E38-ABDD-C88D5707DB6C}" type="presParOf" srcId="{94BA3405-1B72-435A-9B66-DB5B6CC576F8}" destId="{FC789E5A-68EB-45D8-95A0-62129F2D1F55}" srcOrd="0" destOrd="0" presId="urn:microsoft.com/office/officeart/2005/8/layout/vList2"/>
    <dgm:cxn modelId="{59F488C5-EF4F-4FC6-8B04-4C6940C80A56}" type="presParOf" srcId="{94BA3405-1B72-435A-9B66-DB5B6CC576F8}" destId="{F59B884F-C002-4D9A-AE9D-813C3081F19B}" srcOrd="1" destOrd="0" presId="urn:microsoft.com/office/officeart/2005/8/layout/vList2"/>
    <dgm:cxn modelId="{7D7C6EC9-2B3A-40EC-9954-E726DC13D507}" type="presParOf" srcId="{94BA3405-1B72-435A-9B66-DB5B6CC576F8}" destId="{4D4A6C34-BCD5-4A7F-817F-22E2FC0A07C0}" srcOrd="2" destOrd="0" presId="urn:microsoft.com/office/officeart/2005/8/layout/vList2"/>
    <dgm:cxn modelId="{D68B86B4-7A98-48AD-BF1F-781C3CC93A03}" type="presParOf" srcId="{94BA3405-1B72-435A-9B66-DB5B6CC576F8}" destId="{C36B447F-FA1E-485C-A9C8-3E250E2C8CE8}" srcOrd="3" destOrd="0" presId="urn:microsoft.com/office/officeart/2005/8/layout/vList2"/>
    <dgm:cxn modelId="{25C35D63-393A-4B62-B6D0-05C7C1AF48F6}" type="presParOf" srcId="{94BA3405-1B72-435A-9B66-DB5B6CC576F8}" destId="{98A5398C-B977-48B5-B6A8-3E536F7FC317}" srcOrd="4" destOrd="0" presId="urn:microsoft.com/office/officeart/2005/8/layout/vList2"/>
    <dgm:cxn modelId="{535BDBF0-8875-4225-8258-B873C68EFC22}" type="presParOf" srcId="{94BA3405-1B72-435A-9B66-DB5B6CC576F8}" destId="{28CAD598-86CB-4258-AF26-E16F04488495}" srcOrd="5" destOrd="0" presId="urn:microsoft.com/office/officeart/2005/8/layout/vList2"/>
    <dgm:cxn modelId="{BCDA3D21-C75D-4350-8976-D47BE2FBFE2B}" type="presParOf" srcId="{94BA3405-1B72-435A-9B66-DB5B6CC576F8}" destId="{802056E7-4736-4AB4-B0A1-0D2704F04DB7}" srcOrd="6" destOrd="0" presId="urn:microsoft.com/office/officeart/2005/8/layout/vList2"/>
    <dgm:cxn modelId="{8D21738A-7998-4D86-9EA0-FB9E87C24ED3}" type="presParOf" srcId="{94BA3405-1B72-435A-9B66-DB5B6CC576F8}" destId="{A987D30F-780E-4EFF-84FE-D03EE07BCE38}" srcOrd="7" destOrd="0" presId="urn:microsoft.com/office/officeart/2005/8/layout/vList2"/>
    <dgm:cxn modelId="{FD40725F-1FC7-49C9-9644-56F7C92CC977}" type="presParOf" srcId="{94BA3405-1B72-435A-9B66-DB5B6CC576F8}" destId="{15136E0A-01CD-49BA-BA97-A0B59C2A221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A48706-8265-4A4F-AEB3-2763AD4A7868}"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69B40C0-CD2B-45D3-8B88-E3A6BE747FEE}">
      <dgm:prSet phldrT="[Text]" custT="1"/>
      <dgm:spPr/>
      <dgm:t>
        <a:bodyPr/>
        <a:lstStyle/>
        <a:p>
          <a:pPr algn="just"/>
          <a:r>
            <a:rPr lang="en-US" sz="2400" dirty="0" smtClean="0">
              <a:latin typeface="Times New Roman" panose="02020603050405020304" pitchFamily="18" charset="0"/>
              <a:cs typeface="Times New Roman" panose="02020603050405020304" pitchFamily="18" charset="0"/>
            </a:rPr>
            <a:t>Laws are norms that are actually defined as being </a:t>
          </a:r>
          <a:r>
            <a:rPr lang="en-US" sz="2400" b="1" dirty="0" smtClean="0">
              <a:latin typeface="Times New Roman" panose="02020603050405020304" pitchFamily="18" charset="0"/>
              <a:cs typeface="Times New Roman" panose="02020603050405020304" pitchFamily="18" charset="0"/>
            </a:rPr>
            <a:t>legal or illegal.</a:t>
          </a:r>
          <a:endParaRPr lang="en-US" sz="2400" b="1" dirty="0">
            <a:latin typeface="Times New Roman" panose="02020603050405020304" pitchFamily="18" charset="0"/>
            <a:cs typeface="Times New Roman" panose="02020603050405020304" pitchFamily="18" charset="0"/>
          </a:endParaRPr>
        </a:p>
      </dgm:t>
    </dgm:pt>
    <dgm:pt modelId="{90C0C30D-6E12-489C-9ADB-038200441A1B}" type="parTrans" cxnId="{BCE97F5B-4EC8-4873-B455-508720A3655A}">
      <dgm:prSet/>
      <dgm:spPr/>
      <dgm:t>
        <a:bodyPr/>
        <a:lstStyle/>
        <a:p>
          <a:endParaRPr lang="en-US">
            <a:latin typeface="Times New Roman" panose="02020603050405020304" pitchFamily="18" charset="0"/>
            <a:cs typeface="Times New Roman" panose="02020603050405020304" pitchFamily="18" charset="0"/>
          </a:endParaRPr>
        </a:p>
      </dgm:t>
    </dgm:pt>
    <dgm:pt modelId="{BFA1E1C4-1878-469E-AAD5-0A120411D166}" type="sibTrans" cxnId="{BCE97F5B-4EC8-4873-B455-508720A3655A}">
      <dgm:prSet/>
      <dgm:spPr/>
      <dgm:t>
        <a:bodyPr/>
        <a:lstStyle/>
        <a:p>
          <a:endParaRPr lang="en-US">
            <a:latin typeface="Times New Roman" panose="02020603050405020304" pitchFamily="18" charset="0"/>
            <a:cs typeface="Times New Roman" panose="02020603050405020304" pitchFamily="18" charset="0"/>
          </a:endParaRPr>
        </a:p>
      </dgm:t>
    </dgm:pt>
    <dgm:pt modelId="{403EA7B2-DFDC-4B70-AA46-242DF0D56A9A}">
      <dgm:prSet phldrT="[Text]" custT="1"/>
      <dgm:spPr/>
      <dgm:t>
        <a:bodyPr/>
        <a:lstStyle/>
        <a:p>
          <a:pPr algn="just"/>
          <a:r>
            <a:rPr lang="en-US" sz="2400" dirty="0" smtClean="0">
              <a:latin typeface="Times New Roman" panose="02020603050405020304" pitchFamily="18" charset="0"/>
              <a:cs typeface="Times New Roman" panose="02020603050405020304" pitchFamily="18" charset="0"/>
            </a:rPr>
            <a:t>The </a:t>
          </a:r>
          <a:r>
            <a:rPr lang="en-US" sz="2400" b="1" dirty="0" smtClean="0">
              <a:latin typeface="Times New Roman" panose="02020603050405020304" pitchFamily="18" charset="0"/>
              <a:cs typeface="Times New Roman" panose="02020603050405020304" pitchFamily="18" charset="0"/>
            </a:rPr>
            <a:t>government</a:t>
          </a:r>
          <a:r>
            <a:rPr lang="en-US" sz="2400" dirty="0" smtClean="0">
              <a:latin typeface="Times New Roman" panose="02020603050405020304" pitchFamily="18" charset="0"/>
              <a:cs typeface="Times New Roman" panose="02020603050405020304" pitchFamily="18" charset="0"/>
            </a:rPr>
            <a:t> has decided these norms are so important that you could </a:t>
          </a:r>
          <a:r>
            <a:rPr lang="en-US" sz="2400" b="1" dirty="0" smtClean="0">
              <a:latin typeface="Times New Roman" panose="02020603050405020304" pitchFamily="18" charset="0"/>
              <a:cs typeface="Times New Roman" panose="02020603050405020304" pitchFamily="18" charset="0"/>
            </a:rPr>
            <a:t>get in trouble for breaking them.</a:t>
          </a:r>
          <a:endParaRPr lang="en-US" sz="2400" b="1" dirty="0">
            <a:latin typeface="Times New Roman" panose="02020603050405020304" pitchFamily="18" charset="0"/>
            <a:cs typeface="Times New Roman" panose="02020603050405020304" pitchFamily="18" charset="0"/>
          </a:endParaRPr>
        </a:p>
      </dgm:t>
    </dgm:pt>
    <dgm:pt modelId="{7431A0E2-2EE2-4D46-B762-7068CD9FA406}" type="parTrans" cxnId="{C4C429CC-C8C6-429D-8026-BBC462D2DEFC}">
      <dgm:prSet/>
      <dgm:spPr/>
      <dgm:t>
        <a:bodyPr/>
        <a:lstStyle/>
        <a:p>
          <a:endParaRPr lang="en-US">
            <a:latin typeface="Times New Roman" panose="02020603050405020304" pitchFamily="18" charset="0"/>
            <a:cs typeface="Times New Roman" panose="02020603050405020304" pitchFamily="18" charset="0"/>
          </a:endParaRPr>
        </a:p>
      </dgm:t>
    </dgm:pt>
    <dgm:pt modelId="{6367A424-5483-4E63-A7CE-9B3E7A3EDF6E}" type="sibTrans" cxnId="{C4C429CC-C8C6-429D-8026-BBC462D2DEFC}">
      <dgm:prSet/>
      <dgm:spPr/>
      <dgm:t>
        <a:bodyPr/>
        <a:lstStyle/>
        <a:p>
          <a:endParaRPr lang="en-US">
            <a:latin typeface="Times New Roman" panose="02020603050405020304" pitchFamily="18" charset="0"/>
            <a:cs typeface="Times New Roman" panose="02020603050405020304" pitchFamily="18" charset="0"/>
          </a:endParaRPr>
        </a:p>
      </dgm:t>
    </dgm:pt>
    <dgm:pt modelId="{64B723D8-82F6-4AF0-992D-406D3336EAFD}" type="pres">
      <dgm:prSet presAssocID="{6BA48706-8265-4A4F-AEB3-2763AD4A7868}" presName="vert0" presStyleCnt="0">
        <dgm:presLayoutVars>
          <dgm:dir/>
          <dgm:animOne val="branch"/>
          <dgm:animLvl val="lvl"/>
        </dgm:presLayoutVars>
      </dgm:prSet>
      <dgm:spPr/>
      <dgm:t>
        <a:bodyPr/>
        <a:lstStyle/>
        <a:p>
          <a:endParaRPr lang="en-US"/>
        </a:p>
      </dgm:t>
    </dgm:pt>
    <dgm:pt modelId="{C42797ED-E634-441B-BA6B-585C55C4ADD0}" type="pres">
      <dgm:prSet presAssocID="{769B40C0-CD2B-45D3-8B88-E3A6BE747FEE}" presName="thickLine" presStyleLbl="alignNode1" presStyleIdx="0" presStyleCnt="2"/>
      <dgm:spPr/>
    </dgm:pt>
    <dgm:pt modelId="{91F6C934-4C05-4D69-8454-E04F01F287FD}" type="pres">
      <dgm:prSet presAssocID="{769B40C0-CD2B-45D3-8B88-E3A6BE747FEE}" presName="horz1" presStyleCnt="0"/>
      <dgm:spPr/>
    </dgm:pt>
    <dgm:pt modelId="{C30BC506-2AC8-4BEF-9F30-A215BD58BA58}" type="pres">
      <dgm:prSet presAssocID="{769B40C0-CD2B-45D3-8B88-E3A6BE747FEE}" presName="tx1" presStyleLbl="revTx" presStyleIdx="0" presStyleCnt="2"/>
      <dgm:spPr/>
      <dgm:t>
        <a:bodyPr/>
        <a:lstStyle/>
        <a:p>
          <a:endParaRPr lang="en-US"/>
        </a:p>
      </dgm:t>
    </dgm:pt>
    <dgm:pt modelId="{52D30672-ABD4-42E1-9A09-4F9561ACDDFB}" type="pres">
      <dgm:prSet presAssocID="{769B40C0-CD2B-45D3-8B88-E3A6BE747FEE}" presName="vert1" presStyleCnt="0"/>
      <dgm:spPr/>
    </dgm:pt>
    <dgm:pt modelId="{5D09296D-C169-436E-B0D9-166038ED50D9}" type="pres">
      <dgm:prSet presAssocID="{403EA7B2-DFDC-4B70-AA46-242DF0D56A9A}" presName="thickLine" presStyleLbl="alignNode1" presStyleIdx="1" presStyleCnt="2"/>
      <dgm:spPr/>
    </dgm:pt>
    <dgm:pt modelId="{9AD8E035-CE2D-4F6E-9DDB-680E0665E827}" type="pres">
      <dgm:prSet presAssocID="{403EA7B2-DFDC-4B70-AA46-242DF0D56A9A}" presName="horz1" presStyleCnt="0"/>
      <dgm:spPr/>
    </dgm:pt>
    <dgm:pt modelId="{A6F37B40-03F6-4458-8B03-B38CC1029E8C}" type="pres">
      <dgm:prSet presAssocID="{403EA7B2-DFDC-4B70-AA46-242DF0D56A9A}" presName="tx1" presStyleLbl="revTx" presStyleIdx="1" presStyleCnt="2"/>
      <dgm:spPr/>
      <dgm:t>
        <a:bodyPr/>
        <a:lstStyle/>
        <a:p>
          <a:endParaRPr lang="en-US"/>
        </a:p>
      </dgm:t>
    </dgm:pt>
    <dgm:pt modelId="{9B695A60-1A39-4187-9E37-6CC28631C1F2}" type="pres">
      <dgm:prSet presAssocID="{403EA7B2-DFDC-4B70-AA46-242DF0D56A9A}" presName="vert1" presStyleCnt="0"/>
      <dgm:spPr/>
    </dgm:pt>
  </dgm:ptLst>
  <dgm:cxnLst>
    <dgm:cxn modelId="{C4C429CC-C8C6-429D-8026-BBC462D2DEFC}" srcId="{6BA48706-8265-4A4F-AEB3-2763AD4A7868}" destId="{403EA7B2-DFDC-4B70-AA46-242DF0D56A9A}" srcOrd="1" destOrd="0" parTransId="{7431A0E2-2EE2-4D46-B762-7068CD9FA406}" sibTransId="{6367A424-5483-4E63-A7CE-9B3E7A3EDF6E}"/>
    <dgm:cxn modelId="{857D5875-382F-4876-AE26-D87D135E508F}" type="presOf" srcId="{403EA7B2-DFDC-4B70-AA46-242DF0D56A9A}" destId="{A6F37B40-03F6-4458-8B03-B38CC1029E8C}" srcOrd="0" destOrd="0" presId="urn:microsoft.com/office/officeart/2008/layout/LinedList"/>
    <dgm:cxn modelId="{ABEED883-A630-4C1E-B540-FB4E7E53059C}" type="presOf" srcId="{769B40C0-CD2B-45D3-8B88-E3A6BE747FEE}" destId="{C30BC506-2AC8-4BEF-9F30-A215BD58BA58}" srcOrd="0" destOrd="0" presId="urn:microsoft.com/office/officeart/2008/layout/LinedList"/>
    <dgm:cxn modelId="{BCE97F5B-4EC8-4873-B455-508720A3655A}" srcId="{6BA48706-8265-4A4F-AEB3-2763AD4A7868}" destId="{769B40C0-CD2B-45D3-8B88-E3A6BE747FEE}" srcOrd="0" destOrd="0" parTransId="{90C0C30D-6E12-489C-9ADB-038200441A1B}" sibTransId="{BFA1E1C4-1878-469E-AAD5-0A120411D166}"/>
    <dgm:cxn modelId="{758F2F5A-AC1E-4867-9425-CA3524B092AE}" type="presOf" srcId="{6BA48706-8265-4A4F-AEB3-2763AD4A7868}" destId="{64B723D8-82F6-4AF0-992D-406D3336EAFD}" srcOrd="0" destOrd="0" presId="urn:microsoft.com/office/officeart/2008/layout/LinedList"/>
    <dgm:cxn modelId="{64DD35BB-CABA-46A7-A72B-FB285CE360A1}" type="presParOf" srcId="{64B723D8-82F6-4AF0-992D-406D3336EAFD}" destId="{C42797ED-E634-441B-BA6B-585C55C4ADD0}" srcOrd="0" destOrd="0" presId="urn:microsoft.com/office/officeart/2008/layout/LinedList"/>
    <dgm:cxn modelId="{F411D839-A84A-43CE-A6DC-4BF9A6F89BAB}" type="presParOf" srcId="{64B723D8-82F6-4AF0-992D-406D3336EAFD}" destId="{91F6C934-4C05-4D69-8454-E04F01F287FD}" srcOrd="1" destOrd="0" presId="urn:microsoft.com/office/officeart/2008/layout/LinedList"/>
    <dgm:cxn modelId="{6C95FC72-24CA-4F9D-B872-8DC7617A9E95}" type="presParOf" srcId="{91F6C934-4C05-4D69-8454-E04F01F287FD}" destId="{C30BC506-2AC8-4BEF-9F30-A215BD58BA58}" srcOrd="0" destOrd="0" presId="urn:microsoft.com/office/officeart/2008/layout/LinedList"/>
    <dgm:cxn modelId="{8B374478-1F39-4EA8-A3F5-536F04C1EFEA}" type="presParOf" srcId="{91F6C934-4C05-4D69-8454-E04F01F287FD}" destId="{52D30672-ABD4-42E1-9A09-4F9561ACDDFB}" srcOrd="1" destOrd="0" presId="urn:microsoft.com/office/officeart/2008/layout/LinedList"/>
    <dgm:cxn modelId="{4B2D3D8E-8920-42ED-AEAB-BBB35336D010}" type="presParOf" srcId="{64B723D8-82F6-4AF0-992D-406D3336EAFD}" destId="{5D09296D-C169-436E-B0D9-166038ED50D9}" srcOrd="2" destOrd="0" presId="urn:microsoft.com/office/officeart/2008/layout/LinedList"/>
    <dgm:cxn modelId="{A80D3ED6-0105-45C9-BD8F-E9CF8A662756}" type="presParOf" srcId="{64B723D8-82F6-4AF0-992D-406D3336EAFD}" destId="{9AD8E035-CE2D-4F6E-9DDB-680E0665E827}" srcOrd="3" destOrd="0" presId="urn:microsoft.com/office/officeart/2008/layout/LinedList"/>
    <dgm:cxn modelId="{71160034-2AE2-4C7D-ACF3-8560B5DFA3F3}" type="presParOf" srcId="{9AD8E035-CE2D-4F6E-9DDB-680E0665E827}" destId="{A6F37B40-03F6-4458-8B03-B38CC1029E8C}" srcOrd="0" destOrd="0" presId="urn:microsoft.com/office/officeart/2008/layout/LinedList"/>
    <dgm:cxn modelId="{EB791B09-7EA1-4E3D-96E3-F43B34838569}" type="presParOf" srcId="{9AD8E035-CE2D-4F6E-9DDB-680E0665E827}" destId="{9B695A60-1A39-4187-9E37-6CC28631C1F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3E3FEC1-4726-4177-9BFE-8257C18B567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25111B-46B7-41C9-AE8F-B5362AF62548}">
      <dgm:prSet phldrT="[Text]"/>
      <dgm:spPr>
        <a:solidFill>
          <a:srgbClr val="F0D828"/>
        </a:solidFill>
      </dgm:spPr>
      <dgm:t>
        <a:bodyPr/>
        <a:lstStyle/>
        <a:p>
          <a:pPr algn="ct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Laws</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3A1AC14E-1AE3-4779-B7E5-5BB4E61EB16F}" type="parTrans" cxnId="{BE07CB66-1675-46ED-80D0-E274916A9471}">
      <dgm:prSet/>
      <dgm:spPr/>
      <dgm:t>
        <a:bodyPr/>
        <a:lstStyle/>
        <a:p>
          <a:endParaRPr lang="en-US"/>
        </a:p>
      </dgm:t>
    </dgm:pt>
    <dgm:pt modelId="{C510332C-149F-4D78-8329-7E522683B104}" type="sibTrans" cxnId="{BE07CB66-1675-46ED-80D0-E274916A9471}">
      <dgm:prSet/>
      <dgm:spPr/>
      <dgm:t>
        <a:bodyPr/>
        <a:lstStyle/>
        <a:p>
          <a:endParaRPr lang="en-US"/>
        </a:p>
      </dgm:t>
    </dgm:pt>
    <dgm:pt modelId="{EB0E43EC-8813-48A8-8778-33B6B0B01AFF}" type="pres">
      <dgm:prSet presAssocID="{43E3FEC1-4726-4177-9BFE-8257C18B567D}" presName="linear" presStyleCnt="0">
        <dgm:presLayoutVars>
          <dgm:animLvl val="lvl"/>
          <dgm:resizeHandles val="exact"/>
        </dgm:presLayoutVars>
      </dgm:prSet>
      <dgm:spPr/>
      <dgm:t>
        <a:bodyPr/>
        <a:lstStyle/>
        <a:p>
          <a:endParaRPr lang="en-US"/>
        </a:p>
      </dgm:t>
    </dgm:pt>
    <dgm:pt modelId="{8CC1C287-784C-4FFF-9376-56C6F9DF7608}" type="pres">
      <dgm:prSet presAssocID="{9425111B-46B7-41C9-AE8F-B5362AF62548}" presName="parentText" presStyleLbl="node1" presStyleIdx="0" presStyleCnt="1">
        <dgm:presLayoutVars>
          <dgm:chMax val="0"/>
          <dgm:bulletEnabled val="1"/>
        </dgm:presLayoutVars>
      </dgm:prSet>
      <dgm:spPr/>
      <dgm:t>
        <a:bodyPr/>
        <a:lstStyle/>
        <a:p>
          <a:endParaRPr lang="en-US"/>
        </a:p>
      </dgm:t>
    </dgm:pt>
  </dgm:ptLst>
  <dgm:cxnLst>
    <dgm:cxn modelId="{00F79AF1-2246-42B5-ABAD-8E771B3D591B}" type="presOf" srcId="{9425111B-46B7-41C9-AE8F-B5362AF62548}" destId="{8CC1C287-784C-4FFF-9376-56C6F9DF7608}" srcOrd="0" destOrd="0" presId="urn:microsoft.com/office/officeart/2005/8/layout/vList2"/>
    <dgm:cxn modelId="{A98EA74E-92DF-4F61-970A-43F1E27A0DC0}" type="presOf" srcId="{43E3FEC1-4726-4177-9BFE-8257C18B567D}" destId="{EB0E43EC-8813-48A8-8778-33B6B0B01AFF}" srcOrd="0" destOrd="0" presId="urn:microsoft.com/office/officeart/2005/8/layout/vList2"/>
    <dgm:cxn modelId="{BE07CB66-1675-46ED-80D0-E274916A9471}" srcId="{43E3FEC1-4726-4177-9BFE-8257C18B567D}" destId="{9425111B-46B7-41C9-AE8F-B5362AF62548}" srcOrd="0" destOrd="0" parTransId="{3A1AC14E-1AE3-4779-B7E5-5BB4E61EB16F}" sibTransId="{C510332C-149F-4D78-8329-7E522683B104}"/>
    <dgm:cxn modelId="{C4C70DF4-0C22-4DAA-8162-3917525333D4}" type="presParOf" srcId="{EB0E43EC-8813-48A8-8778-33B6B0B01AFF}" destId="{8CC1C287-784C-4FFF-9376-56C6F9DF760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EF8D834-D852-4DA6-88B7-377042494C21}"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104500D1-C216-4E60-B44C-60AE0252AB98}">
      <dgm:prSet phldrT="[Text]" custT="1"/>
      <dgm:spPr/>
      <dgm:t>
        <a:bodyPr/>
        <a:lstStyle/>
        <a:p>
          <a:r>
            <a:rPr lang="en-US" sz="1600" dirty="0" smtClean="0">
              <a:latin typeface="Times New Roman" panose="02020603050405020304" pitchFamily="18" charset="0"/>
              <a:cs typeface="Times New Roman" panose="02020603050405020304" pitchFamily="18" charset="0"/>
            </a:rPr>
            <a:t>E.g., Imagine that you are an American college student going to study abroad in Australia for the summer. You are excited to take your first trip overseas and cannot wait to go. You figure that since it is an English-speaking country, it won't be that different from America. Once you step off the plane, reality sets in. You realize that although it was summer when you left home, it is winter in Australia. You have trouble following the language and find it hard to fit in. You feel alone and lonely, especially on the 4th of July when you would normally have a huge party with family and light fireworks. You cannot connect with any of the locals and feel like no one understands what you are going through. You cry at night and wish you were at home. </a:t>
          </a:r>
          <a:endParaRPr lang="en-US" sz="1600" dirty="0">
            <a:latin typeface="Times New Roman" panose="02020603050405020304" pitchFamily="18" charset="0"/>
            <a:cs typeface="Times New Roman" panose="02020603050405020304" pitchFamily="18" charset="0"/>
          </a:endParaRPr>
        </a:p>
      </dgm:t>
    </dgm:pt>
    <dgm:pt modelId="{4E9FBD47-DE30-47F2-BF33-CFAF1742E536}" type="parTrans" cxnId="{35579689-017E-4E13-BD56-083FB72643CF}">
      <dgm:prSet/>
      <dgm:spPr/>
      <dgm:t>
        <a:bodyPr/>
        <a:lstStyle/>
        <a:p>
          <a:endParaRPr lang="en-US"/>
        </a:p>
      </dgm:t>
    </dgm:pt>
    <dgm:pt modelId="{32758879-F04F-4FC6-AE46-732B2050E15C}" type="sibTrans" cxnId="{35579689-017E-4E13-BD56-083FB72643CF}">
      <dgm:prSet/>
      <dgm:spPr/>
      <dgm:t>
        <a:bodyPr/>
        <a:lstStyle/>
        <a:p>
          <a:endParaRPr lang="en-US"/>
        </a:p>
      </dgm:t>
    </dgm:pt>
    <dgm:pt modelId="{A3E63332-9244-41D7-92D9-D074108D0193}" type="pres">
      <dgm:prSet presAssocID="{CEF8D834-D852-4DA6-88B7-377042494C21}" presName="linear" presStyleCnt="0">
        <dgm:presLayoutVars>
          <dgm:animLvl val="lvl"/>
          <dgm:resizeHandles val="exact"/>
        </dgm:presLayoutVars>
      </dgm:prSet>
      <dgm:spPr/>
      <dgm:t>
        <a:bodyPr/>
        <a:lstStyle/>
        <a:p>
          <a:endParaRPr lang="en-US"/>
        </a:p>
      </dgm:t>
    </dgm:pt>
    <dgm:pt modelId="{81E9D7D7-C83C-4F87-BBDD-6BBA119FBBF8}" type="pres">
      <dgm:prSet presAssocID="{104500D1-C216-4E60-B44C-60AE0252AB98}" presName="parentText" presStyleLbl="node1" presStyleIdx="0" presStyleCnt="1">
        <dgm:presLayoutVars>
          <dgm:chMax val="0"/>
          <dgm:bulletEnabled val="1"/>
        </dgm:presLayoutVars>
      </dgm:prSet>
      <dgm:spPr/>
      <dgm:t>
        <a:bodyPr/>
        <a:lstStyle/>
        <a:p>
          <a:endParaRPr lang="en-US"/>
        </a:p>
      </dgm:t>
    </dgm:pt>
  </dgm:ptLst>
  <dgm:cxnLst>
    <dgm:cxn modelId="{EE8F266E-CDEC-4B3C-AF7F-3C9B0E51252B}" type="presOf" srcId="{CEF8D834-D852-4DA6-88B7-377042494C21}" destId="{A3E63332-9244-41D7-92D9-D074108D0193}" srcOrd="0" destOrd="0" presId="urn:microsoft.com/office/officeart/2005/8/layout/vList2"/>
    <dgm:cxn modelId="{64450ED4-F8DF-404E-81F6-5AD7954C1818}" type="presOf" srcId="{104500D1-C216-4E60-B44C-60AE0252AB98}" destId="{81E9D7D7-C83C-4F87-BBDD-6BBA119FBBF8}" srcOrd="0" destOrd="0" presId="urn:microsoft.com/office/officeart/2005/8/layout/vList2"/>
    <dgm:cxn modelId="{35579689-017E-4E13-BD56-083FB72643CF}" srcId="{CEF8D834-D852-4DA6-88B7-377042494C21}" destId="{104500D1-C216-4E60-B44C-60AE0252AB98}" srcOrd="0" destOrd="0" parTransId="{4E9FBD47-DE30-47F2-BF33-CFAF1742E536}" sibTransId="{32758879-F04F-4FC6-AE46-732B2050E15C}"/>
    <dgm:cxn modelId="{912F73AF-CDB6-4E70-B936-5ABE74D90B01}" type="presParOf" srcId="{A3E63332-9244-41D7-92D9-D074108D0193}" destId="{81E9D7D7-C83C-4F87-BBDD-6BBA119FBBF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4127151-556E-4D39-9ABB-E6C316BD49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1748DC-2E75-4FC8-A0EC-51A4B44D5E6D}">
      <dgm:prSet phldrT="[Text]"/>
      <dgm:spPr>
        <a:solidFill>
          <a:srgbClr val="F0D828"/>
        </a:solidFill>
      </dgm:spPr>
      <dgm:t>
        <a:bodyPr/>
        <a:lstStyle/>
        <a:p>
          <a:pPr algn="ctr"/>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Culture Shock</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697A6262-E6F3-4A98-83FF-CA2BF9532866}" type="parTrans" cxnId="{AD384A62-3A0C-4E24-97FF-9B4AA69C2B57}">
      <dgm:prSet/>
      <dgm:spPr/>
      <dgm:t>
        <a:bodyPr/>
        <a:lstStyle/>
        <a:p>
          <a:endParaRPr lang="en-US"/>
        </a:p>
      </dgm:t>
    </dgm:pt>
    <dgm:pt modelId="{73B1E7FA-2334-4C18-9506-E3D7FF8E54D2}" type="sibTrans" cxnId="{AD384A62-3A0C-4E24-97FF-9B4AA69C2B57}">
      <dgm:prSet/>
      <dgm:spPr/>
      <dgm:t>
        <a:bodyPr/>
        <a:lstStyle/>
        <a:p>
          <a:endParaRPr lang="en-US"/>
        </a:p>
      </dgm:t>
    </dgm:pt>
    <dgm:pt modelId="{7EE36C4A-5FA2-44F0-82C3-A55530E8BA3D}" type="pres">
      <dgm:prSet presAssocID="{24127151-556E-4D39-9ABB-E6C316BD49A1}" presName="linear" presStyleCnt="0">
        <dgm:presLayoutVars>
          <dgm:animLvl val="lvl"/>
          <dgm:resizeHandles val="exact"/>
        </dgm:presLayoutVars>
      </dgm:prSet>
      <dgm:spPr/>
      <dgm:t>
        <a:bodyPr/>
        <a:lstStyle/>
        <a:p>
          <a:endParaRPr lang="en-US"/>
        </a:p>
      </dgm:t>
    </dgm:pt>
    <dgm:pt modelId="{CB4926AC-DDB2-4114-8E65-EA0F3541C156}" type="pres">
      <dgm:prSet presAssocID="{421748DC-2E75-4FC8-A0EC-51A4B44D5E6D}" presName="parentText" presStyleLbl="node1" presStyleIdx="0" presStyleCnt="1">
        <dgm:presLayoutVars>
          <dgm:chMax val="0"/>
          <dgm:bulletEnabled val="1"/>
        </dgm:presLayoutVars>
      </dgm:prSet>
      <dgm:spPr/>
      <dgm:t>
        <a:bodyPr/>
        <a:lstStyle/>
        <a:p>
          <a:endParaRPr lang="en-US"/>
        </a:p>
      </dgm:t>
    </dgm:pt>
  </dgm:ptLst>
  <dgm:cxnLst>
    <dgm:cxn modelId="{AD384A62-3A0C-4E24-97FF-9B4AA69C2B57}" srcId="{24127151-556E-4D39-9ABB-E6C316BD49A1}" destId="{421748DC-2E75-4FC8-A0EC-51A4B44D5E6D}" srcOrd="0" destOrd="0" parTransId="{697A6262-E6F3-4A98-83FF-CA2BF9532866}" sibTransId="{73B1E7FA-2334-4C18-9506-E3D7FF8E54D2}"/>
    <dgm:cxn modelId="{BA894B21-DA1B-45ED-98A5-B1178A4D1CE4}" type="presOf" srcId="{421748DC-2E75-4FC8-A0EC-51A4B44D5E6D}" destId="{CB4926AC-DDB2-4114-8E65-EA0F3541C156}" srcOrd="0" destOrd="0" presId="urn:microsoft.com/office/officeart/2005/8/layout/vList2"/>
    <dgm:cxn modelId="{A0E0093D-9853-4193-99C6-0A4A89CF3327}" type="presOf" srcId="{24127151-556E-4D39-9ABB-E6C316BD49A1}" destId="{7EE36C4A-5FA2-44F0-82C3-A55530E8BA3D}" srcOrd="0" destOrd="0" presId="urn:microsoft.com/office/officeart/2005/8/layout/vList2"/>
    <dgm:cxn modelId="{9FCE1662-A3FF-4A23-B777-AA33B9F5223B}" type="presParOf" srcId="{7EE36C4A-5FA2-44F0-82C3-A55530E8BA3D}" destId="{CB4926AC-DDB2-4114-8E65-EA0F3541C15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9E7E043-5806-4980-B40A-A39303ED1AE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852408D-CD16-48C5-98D7-ECBBDFABCDB0}">
      <dgm:prSet phldrT="[Text]"/>
      <dgm:spPr/>
      <dgm:t>
        <a:bodyPr/>
        <a:lstStyle/>
        <a:p>
          <a:r>
            <a:rPr lang="en-US" b="1" i="1" dirty="0" smtClean="0">
              <a:latin typeface="Times New Roman" panose="02020603050405020304" pitchFamily="18" charset="0"/>
              <a:cs typeface="Times New Roman" panose="02020603050405020304" pitchFamily="18" charset="0"/>
            </a:rPr>
            <a:t>Culture shock </a:t>
          </a:r>
          <a:r>
            <a:rPr lang="en-US" dirty="0" smtClean="0">
              <a:latin typeface="Times New Roman" panose="02020603050405020304" pitchFamily="18" charset="0"/>
              <a:cs typeface="Times New Roman" panose="02020603050405020304" pitchFamily="18" charset="0"/>
            </a:rPr>
            <a:t>is the term we use to describe the </a:t>
          </a:r>
          <a:r>
            <a:rPr lang="en-US" b="1" dirty="0" smtClean="0">
              <a:latin typeface="Times New Roman" panose="02020603050405020304" pitchFamily="18" charset="0"/>
              <a:cs typeface="Times New Roman" panose="02020603050405020304" pitchFamily="18" charset="0"/>
            </a:rPr>
            <a:t>feelings of confusion and uncertainty </a:t>
          </a:r>
          <a:r>
            <a:rPr lang="en-US" dirty="0" smtClean="0">
              <a:latin typeface="Times New Roman" panose="02020603050405020304" pitchFamily="18" charset="0"/>
              <a:cs typeface="Times New Roman" panose="02020603050405020304" pitchFamily="18" charset="0"/>
            </a:rPr>
            <a:t>that are experienced when you come into contact with a culture that is vastly different from your own. </a:t>
          </a:r>
          <a:endParaRPr lang="en-US" dirty="0"/>
        </a:p>
      </dgm:t>
    </dgm:pt>
    <dgm:pt modelId="{BFC596B2-ABE1-4519-AD73-F9E1B35C7B41}" type="parTrans" cxnId="{053CA6BF-0242-4848-A60E-3DF0294BC1EC}">
      <dgm:prSet/>
      <dgm:spPr/>
      <dgm:t>
        <a:bodyPr/>
        <a:lstStyle/>
        <a:p>
          <a:endParaRPr lang="en-US"/>
        </a:p>
      </dgm:t>
    </dgm:pt>
    <dgm:pt modelId="{666696F3-FB4C-4BB2-A521-FB4BD43B91A5}" type="sibTrans" cxnId="{053CA6BF-0242-4848-A60E-3DF0294BC1EC}">
      <dgm:prSet/>
      <dgm:spPr/>
      <dgm:t>
        <a:bodyPr/>
        <a:lstStyle/>
        <a:p>
          <a:endParaRPr lang="en-US"/>
        </a:p>
      </dgm:t>
    </dgm:pt>
    <dgm:pt modelId="{8E797A35-3162-4CE4-A17B-6C9A1C4E4C58}">
      <dgm:prSet phldrT="[Text]"/>
      <dgm:spPr/>
      <dgm:t>
        <a:bodyPr/>
        <a:lstStyle/>
        <a:p>
          <a:r>
            <a:rPr lang="en-US" dirty="0" smtClean="0">
              <a:latin typeface="Times New Roman" panose="02020603050405020304" pitchFamily="18" charset="0"/>
              <a:cs typeface="Times New Roman" panose="02020603050405020304" pitchFamily="18" charset="0"/>
            </a:rPr>
            <a:t>Can be commonly seen in </a:t>
          </a:r>
          <a:r>
            <a:rPr lang="en-US" b="1" dirty="0" smtClean="0">
              <a:latin typeface="Times New Roman" panose="02020603050405020304" pitchFamily="18" charset="0"/>
              <a:cs typeface="Times New Roman" panose="02020603050405020304" pitchFamily="18" charset="0"/>
            </a:rPr>
            <a:t>foreign students, immigrants and refugees. </a:t>
          </a:r>
          <a:r>
            <a:rPr lang="en-US" dirty="0" smtClean="0">
              <a:latin typeface="Times New Roman" panose="02020603050405020304" pitchFamily="18" charset="0"/>
              <a:cs typeface="Times New Roman" panose="02020603050405020304" pitchFamily="18" charset="0"/>
            </a:rPr>
            <a:t>Even students who stay in their home countries suffer from culture shock as they make the transition into the foreign environment such as college.</a:t>
          </a:r>
          <a:endParaRPr lang="en-US" dirty="0">
            <a:latin typeface="Times New Roman" panose="02020603050405020304" pitchFamily="18" charset="0"/>
            <a:cs typeface="Times New Roman" panose="02020603050405020304" pitchFamily="18" charset="0"/>
          </a:endParaRPr>
        </a:p>
      </dgm:t>
    </dgm:pt>
    <dgm:pt modelId="{9F01BE0C-962D-451E-BE95-224A6202D5C0}" type="parTrans" cxnId="{416D14B3-19CE-4214-94A7-DDE3EC085218}">
      <dgm:prSet/>
      <dgm:spPr/>
      <dgm:t>
        <a:bodyPr/>
        <a:lstStyle/>
        <a:p>
          <a:endParaRPr lang="en-US"/>
        </a:p>
      </dgm:t>
    </dgm:pt>
    <dgm:pt modelId="{A5A7B88D-E93D-43EE-8EDE-26B63FCA2A02}" type="sibTrans" cxnId="{416D14B3-19CE-4214-94A7-DDE3EC085218}">
      <dgm:prSet/>
      <dgm:spPr/>
      <dgm:t>
        <a:bodyPr/>
        <a:lstStyle/>
        <a:p>
          <a:endParaRPr lang="en-US"/>
        </a:p>
      </dgm:t>
    </dgm:pt>
    <dgm:pt modelId="{5FDA5115-174F-423F-929A-71A50C822C2C}" type="pres">
      <dgm:prSet presAssocID="{59E7E043-5806-4980-B40A-A39303ED1AE1}" presName="vert0" presStyleCnt="0">
        <dgm:presLayoutVars>
          <dgm:dir/>
          <dgm:animOne val="branch"/>
          <dgm:animLvl val="lvl"/>
        </dgm:presLayoutVars>
      </dgm:prSet>
      <dgm:spPr/>
      <dgm:t>
        <a:bodyPr/>
        <a:lstStyle/>
        <a:p>
          <a:endParaRPr lang="en-US"/>
        </a:p>
      </dgm:t>
    </dgm:pt>
    <dgm:pt modelId="{D8AD58F8-2588-43BC-BE27-06E69ACB5662}" type="pres">
      <dgm:prSet presAssocID="{4852408D-CD16-48C5-98D7-ECBBDFABCDB0}" presName="thickLine" presStyleLbl="alignNode1" presStyleIdx="0" presStyleCnt="2"/>
      <dgm:spPr/>
    </dgm:pt>
    <dgm:pt modelId="{B560856B-1DD1-46A6-BA18-0CE0CD78FAA4}" type="pres">
      <dgm:prSet presAssocID="{4852408D-CD16-48C5-98D7-ECBBDFABCDB0}" presName="horz1" presStyleCnt="0"/>
      <dgm:spPr/>
    </dgm:pt>
    <dgm:pt modelId="{3CB3E4DB-4BDA-4D06-867D-E20B0506EACF}" type="pres">
      <dgm:prSet presAssocID="{4852408D-CD16-48C5-98D7-ECBBDFABCDB0}" presName="tx1" presStyleLbl="revTx" presStyleIdx="0" presStyleCnt="2"/>
      <dgm:spPr/>
      <dgm:t>
        <a:bodyPr/>
        <a:lstStyle/>
        <a:p>
          <a:endParaRPr lang="en-US"/>
        </a:p>
      </dgm:t>
    </dgm:pt>
    <dgm:pt modelId="{DDAFB94D-3D7B-40FF-A933-77E343756029}" type="pres">
      <dgm:prSet presAssocID="{4852408D-CD16-48C5-98D7-ECBBDFABCDB0}" presName="vert1" presStyleCnt="0"/>
      <dgm:spPr/>
    </dgm:pt>
    <dgm:pt modelId="{C469EEDA-E058-46D7-8754-93F8A0CD0D81}" type="pres">
      <dgm:prSet presAssocID="{8E797A35-3162-4CE4-A17B-6C9A1C4E4C58}" presName="thickLine" presStyleLbl="alignNode1" presStyleIdx="1" presStyleCnt="2"/>
      <dgm:spPr/>
    </dgm:pt>
    <dgm:pt modelId="{BAE3BF41-2326-4481-8261-D0159524E550}" type="pres">
      <dgm:prSet presAssocID="{8E797A35-3162-4CE4-A17B-6C9A1C4E4C58}" presName="horz1" presStyleCnt="0"/>
      <dgm:spPr/>
    </dgm:pt>
    <dgm:pt modelId="{0CFA2BDE-E6EC-4AB9-A976-C12BC14BE172}" type="pres">
      <dgm:prSet presAssocID="{8E797A35-3162-4CE4-A17B-6C9A1C4E4C58}" presName="tx1" presStyleLbl="revTx" presStyleIdx="1" presStyleCnt="2"/>
      <dgm:spPr/>
      <dgm:t>
        <a:bodyPr/>
        <a:lstStyle/>
        <a:p>
          <a:endParaRPr lang="en-US"/>
        </a:p>
      </dgm:t>
    </dgm:pt>
    <dgm:pt modelId="{A8745A74-4866-46C6-BEEE-D55C7BC715C3}" type="pres">
      <dgm:prSet presAssocID="{8E797A35-3162-4CE4-A17B-6C9A1C4E4C58}" presName="vert1" presStyleCnt="0"/>
      <dgm:spPr/>
    </dgm:pt>
  </dgm:ptLst>
  <dgm:cxnLst>
    <dgm:cxn modelId="{770A02FC-B8D8-4730-B94E-9F85F7E770DF}" type="presOf" srcId="{59E7E043-5806-4980-B40A-A39303ED1AE1}" destId="{5FDA5115-174F-423F-929A-71A50C822C2C}" srcOrd="0" destOrd="0" presId="urn:microsoft.com/office/officeart/2008/layout/LinedList"/>
    <dgm:cxn modelId="{053CA6BF-0242-4848-A60E-3DF0294BC1EC}" srcId="{59E7E043-5806-4980-B40A-A39303ED1AE1}" destId="{4852408D-CD16-48C5-98D7-ECBBDFABCDB0}" srcOrd="0" destOrd="0" parTransId="{BFC596B2-ABE1-4519-AD73-F9E1B35C7B41}" sibTransId="{666696F3-FB4C-4BB2-A521-FB4BD43B91A5}"/>
    <dgm:cxn modelId="{F88A7B13-4580-4121-95D4-7D0607CB86BD}" type="presOf" srcId="{4852408D-CD16-48C5-98D7-ECBBDFABCDB0}" destId="{3CB3E4DB-4BDA-4D06-867D-E20B0506EACF}" srcOrd="0" destOrd="0" presId="urn:microsoft.com/office/officeart/2008/layout/LinedList"/>
    <dgm:cxn modelId="{416D14B3-19CE-4214-94A7-DDE3EC085218}" srcId="{59E7E043-5806-4980-B40A-A39303ED1AE1}" destId="{8E797A35-3162-4CE4-A17B-6C9A1C4E4C58}" srcOrd="1" destOrd="0" parTransId="{9F01BE0C-962D-451E-BE95-224A6202D5C0}" sibTransId="{A5A7B88D-E93D-43EE-8EDE-26B63FCA2A02}"/>
    <dgm:cxn modelId="{43B5287B-5C08-4ED3-A133-3A353F518C9C}" type="presOf" srcId="{8E797A35-3162-4CE4-A17B-6C9A1C4E4C58}" destId="{0CFA2BDE-E6EC-4AB9-A976-C12BC14BE172}" srcOrd="0" destOrd="0" presId="urn:microsoft.com/office/officeart/2008/layout/LinedList"/>
    <dgm:cxn modelId="{2A3CC7D9-56D5-4617-B57B-106D5C91C5CA}" type="presParOf" srcId="{5FDA5115-174F-423F-929A-71A50C822C2C}" destId="{D8AD58F8-2588-43BC-BE27-06E69ACB5662}" srcOrd="0" destOrd="0" presId="urn:microsoft.com/office/officeart/2008/layout/LinedList"/>
    <dgm:cxn modelId="{D760DF38-3647-44A9-8257-D4F5768EA1BC}" type="presParOf" srcId="{5FDA5115-174F-423F-929A-71A50C822C2C}" destId="{B560856B-1DD1-46A6-BA18-0CE0CD78FAA4}" srcOrd="1" destOrd="0" presId="urn:microsoft.com/office/officeart/2008/layout/LinedList"/>
    <dgm:cxn modelId="{4C61DA9D-4115-431D-9944-81DC7EBDCABC}" type="presParOf" srcId="{B560856B-1DD1-46A6-BA18-0CE0CD78FAA4}" destId="{3CB3E4DB-4BDA-4D06-867D-E20B0506EACF}" srcOrd="0" destOrd="0" presId="urn:microsoft.com/office/officeart/2008/layout/LinedList"/>
    <dgm:cxn modelId="{D663E4A8-C51A-484E-ABD6-9254D9C7638F}" type="presParOf" srcId="{B560856B-1DD1-46A6-BA18-0CE0CD78FAA4}" destId="{DDAFB94D-3D7B-40FF-A933-77E343756029}" srcOrd="1" destOrd="0" presId="urn:microsoft.com/office/officeart/2008/layout/LinedList"/>
    <dgm:cxn modelId="{99FE235F-B138-491A-8229-CDDB4D0106F4}" type="presParOf" srcId="{5FDA5115-174F-423F-929A-71A50C822C2C}" destId="{C469EEDA-E058-46D7-8754-93F8A0CD0D81}" srcOrd="2" destOrd="0" presId="urn:microsoft.com/office/officeart/2008/layout/LinedList"/>
    <dgm:cxn modelId="{62D9343E-626F-45AC-905A-0772DB4F951D}" type="presParOf" srcId="{5FDA5115-174F-423F-929A-71A50C822C2C}" destId="{BAE3BF41-2326-4481-8261-D0159524E550}" srcOrd="3" destOrd="0" presId="urn:microsoft.com/office/officeart/2008/layout/LinedList"/>
    <dgm:cxn modelId="{FD250784-CF95-472B-B4A6-D242A0C7132F}" type="presParOf" srcId="{BAE3BF41-2326-4481-8261-D0159524E550}" destId="{0CFA2BDE-E6EC-4AB9-A976-C12BC14BE172}" srcOrd="0" destOrd="0" presId="urn:microsoft.com/office/officeart/2008/layout/LinedList"/>
    <dgm:cxn modelId="{43F2A35C-9503-4345-8B18-9C8EB66281E8}" type="presParOf" srcId="{BAE3BF41-2326-4481-8261-D0159524E550}" destId="{A8745A74-4866-46C6-BEEE-D55C7BC715C3}"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A84E53B-41AF-4049-89FC-CA4856A80733}"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609B99F5-A927-41E1-9ABB-3B983E10A89C}">
      <dgm:prSet phldrT="[Text]" custT="1"/>
      <dgm:spPr/>
      <dgm:t>
        <a:bodyPr/>
        <a:lstStyle/>
        <a:p>
          <a:pPr algn="ctr"/>
          <a:r>
            <a:rPr lang="en-US" sz="2400" dirty="0" smtClean="0">
              <a:solidFill>
                <a:schemeClr val="tx1">
                  <a:lumMod val="95000"/>
                  <a:lumOff val="5000"/>
                </a:schemeClr>
              </a:solidFill>
              <a:latin typeface="Times New Roman" panose="02020603050405020304" pitchFamily="18" charset="0"/>
              <a:cs typeface="Times New Roman" panose="02020603050405020304" pitchFamily="18" charset="0"/>
            </a:rPr>
            <a:t>Culture shock is a two-way process. </a:t>
          </a: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600CCE5C-57AF-446C-B690-2A1FA58EE8CB}" type="parTrans" cxnId="{A0570708-94F0-481E-8109-666425C72698}">
      <dgm:prSet/>
      <dgm:spPr/>
      <dgm:t>
        <a:bodyPr/>
        <a:lstStyle/>
        <a:p>
          <a:pPr algn="ctr"/>
          <a:endParaRPr lang="en-US"/>
        </a:p>
      </dgm:t>
    </dgm:pt>
    <dgm:pt modelId="{56181936-0ACE-4B52-BD34-901997EE0EE2}" type="sibTrans" cxnId="{A0570708-94F0-481E-8109-666425C72698}">
      <dgm:prSet/>
      <dgm:spPr/>
      <dgm:t>
        <a:bodyPr/>
        <a:lstStyle/>
        <a:p>
          <a:pPr algn="ctr"/>
          <a:endParaRPr lang="en-US"/>
        </a:p>
      </dgm:t>
    </dgm:pt>
    <dgm:pt modelId="{470C3594-57BE-4DD9-B90C-3A4708E11603}" type="pres">
      <dgm:prSet presAssocID="{EA84E53B-41AF-4049-89FC-CA4856A80733}" presName="vert0" presStyleCnt="0">
        <dgm:presLayoutVars>
          <dgm:dir/>
          <dgm:animOne val="branch"/>
          <dgm:animLvl val="lvl"/>
        </dgm:presLayoutVars>
      </dgm:prSet>
      <dgm:spPr/>
      <dgm:t>
        <a:bodyPr/>
        <a:lstStyle/>
        <a:p>
          <a:endParaRPr lang="en-US"/>
        </a:p>
      </dgm:t>
    </dgm:pt>
    <dgm:pt modelId="{EDFA7589-AEEA-4120-AB8A-BB56365B6988}" type="pres">
      <dgm:prSet presAssocID="{609B99F5-A927-41E1-9ABB-3B983E10A89C}" presName="thickLine" presStyleLbl="alignNode1" presStyleIdx="0" presStyleCnt="1"/>
      <dgm:spPr/>
    </dgm:pt>
    <dgm:pt modelId="{81CB98B9-F959-49CD-BA6B-DF70656BA2B6}" type="pres">
      <dgm:prSet presAssocID="{609B99F5-A927-41E1-9ABB-3B983E10A89C}" presName="horz1" presStyleCnt="0"/>
      <dgm:spPr/>
    </dgm:pt>
    <dgm:pt modelId="{E3FC2BF0-6F4C-44CC-8C8F-533EBA3C9E6F}" type="pres">
      <dgm:prSet presAssocID="{609B99F5-A927-41E1-9ABB-3B983E10A89C}" presName="tx1" presStyleLbl="revTx" presStyleIdx="0" presStyleCnt="1"/>
      <dgm:spPr/>
      <dgm:t>
        <a:bodyPr/>
        <a:lstStyle/>
        <a:p>
          <a:endParaRPr lang="en-US"/>
        </a:p>
      </dgm:t>
    </dgm:pt>
    <dgm:pt modelId="{C01C2A7A-AD7A-40B6-AECD-5368B3F3D920}" type="pres">
      <dgm:prSet presAssocID="{609B99F5-A927-41E1-9ABB-3B983E10A89C}" presName="vert1" presStyleCnt="0"/>
      <dgm:spPr/>
    </dgm:pt>
  </dgm:ptLst>
  <dgm:cxnLst>
    <dgm:cxn modelId="{AD8D9652-DF4B-4A0F-A023-7D13F3AEEBBC}" type="presOf" srcId="{609B99F5-A927-41E1-9ABB-3B983E10A89C}" destId="{E3FC2BF0-6F4C-44CC-8C8F-533EBA3C9E6F}" srcOrd="0" destOrd="0" presId="urn:microsoft.com/office/officeart/2008/layout/LinedList"/>
    <dgm:cxn modelId="{B6976D85-7743-409C-BD5E-9101838DF67D}" type="presOf" srcId="{EA84E53B-41AF-4049-89FC-CA4856A80733}" destId="{470C3594-57BE-4DD9-B90C-3A4708E11603}" srcOrd="0" destOrd="0" presId="urn:microsoft.com/office/officeart/2008/layout/LinedList"/>
    <dgm:cxn modelId="{A0570708-94F0-481E-8109-666425C72698}" srcId="{EA84E53B-41AF-4049-89FC-CA4856A80733}" destId="{609B99F5-A927-41E1-9ABB-3B983E10A89C}" srcOrd="0" destOrd="0" parTransId="{600CCE5C-57AF-446C-B690-2A1FA58EE8CB}" sibTransId="{56181936-0ACE-4B52-BD34-901997EE0EE2}"/>
    <dgm:cxn modelId="{87B1E2CD-C57A-4F92-BF90-9D1F52F6D99E}" type="presParOf" srcId="{470C3594-57BE-4DD9-B90C-3A4708E11603}" destId="{EDFA7589-AEEA-4120-AB8A-BB56365B6988}" srcOrd="0" destOrd="0" presId="urn:microsoft.com/office/officeart/2008/layout/LinedList"/>
    <dgm:cxn modelId="{CEFFA9D2-0ED6-4426-A0F8-58B3986A10D2}" type="presParOf" srcId="{470C3594-57BE-4DD9-B90C-3A4708E11603}" destId="{81CB98B9-F959-49CD-BA6B-DF70656BA2B6}" srcOrd="1" destOrd="0" presId="urn:microsoft.com/office/officeart/2008/layout/LinedList"/>
    <dgm:cxn modelId="{D456D4A7-290C-4B39-8389-B2DFA411A2E8}" type="presParOf" srcId="{81CB98B9-F959-49CD-BA6B-DF70656BA2B6}" destId="{E3FC2BF0-6F4C-44CC-8C8F-533EBA3C9E6F}" srcOrd="0" destOrd="0" presId="urn:microsoft.com/office/officeart/2008/layout/LinedList"/>
    <dgm:cxn modelId="{C7C138D5-0A34-4684-8253-8EE0C006B8D0}" type="presParOf" srcId="{81CB98B9-F959-49CD-BA6B-DF70656BA2B6}" destId="{C01C2A7A-AD7A-40B6-AECD-5368B3F3D9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077323-AD50-4A0B-8C92-A89FD443283B}" type="doc">
      <dgm:prSet loTypeId="urn:microsoft.com/office/officeart/2005/8/layout/arrow1" loCatId="process" qsTypeId="urn:microsoft.com/office/officeart/2005/8/quickstyle/simple1" qsCatId="simple" csTypeId="urn:microsoft.com/office/officeart/2005/8/colors/colorful3" csCatId="colorful" phldr="1"/>
      <dgm:spPr/>
      <dgm:t>
        <a:bodyPr/>
        <a:lstStyle/>
        <a:p>
          <a:endParaRPr lang="en-US"/>
        </a:p>
      </dgm:t>
    </dgm:pt>
    <dgm:pt modelId="{C15E4498-EA81-4E4E-9EB9-F9F9BA19CEF5}">
      <dgm:prSet phldrT="[Text]" custT="1"/>
      <dgm:spPr>
        <a:solidFill>
          <a:srgbClr val="FF0000"/>
        </a:solidFill>
      </dgm:spPr>
      <dgm:t>
        <a:bodyPr/>
        <a:lstStyle/>
        <a:p>
          <a:r>
            <a:rPr lang="en-US" sz="1600" dirty="0" smtClean="0">
              <a:latin typeface="Times New Roman" panose="02020603050405020304" pitchFamily="18" charset="0"/>
              <a:cs typeface="Times New Roman" panose="02020603050405020304" pitchFamily="18" charset="0"/>
            </a:rPr>
            <a:t>On one hand, travelers experience culture shock when encountering people whose way of life is different. For example, North Americans who consider dogs beloved household pets might be put off by the </a:t>
          </a:r>
          <a:r>
            <a:rPr lang="en-US" sz="1600" dirty="0" err="1" smtClean="0">
              <a:latin typeface="Times New Roman" panose="02020603050405020304" pitchFamily="18" charset="0"/>
              <a:cs typeface="Times New Roman" panose="02020603050405020304" pitchFamily="18" charset="0"/>
            </a:rPr>
            <a:t>Masai</a:t>
          </a:r>
          <a:r>
            <a:rPr lang="en-US" sz="1600" dirty="0" smtClean="0">
              <a:latin typeface="Times New Roman" panose="02020603050405020304" pitchFamily="18" charset="0"/>
              <a:cs typeface="Times New Roman" panose="02020603050405020304" pitchFamily="18" charset="0"/>
            </a:rPr>
            <a:t> of eastern Africa, who ignore dogs and never feed them. The same travelers might be horrified to find that in parts of Indonesia and the People’s Republic of China, people roast dogs for dinner. </a:t>
          </a:r>
          <a:endParaRPr lang="en-US" sz="1600" dirty="0"/>
        </a:p>
      </dgm:t>
    </dgm:pt>
    <dgm:pt modelId="{4135C545-1A03-464F-B8BF-2F386CF95F83}" type="parTrans" cxnId="{BA71910C-92EB-4FB3-8F2B-76C38B7F8EE3}">
      <dgm:prSet/>
      <dgm:spPr/>
      <dgm:t>
        <a:bodyPr/>
        <a:lstStyle/>
        <a:p>
          <a:endParaRPr lang="en-US" sz="2000"/>
        </a:p>
      </dgm:t>
    </dgm:pt>
    <dgm:pt modelId="{4C17C898-E88C-46E5-A2DD-28D24D259158}" type="sibTrans" cxnId="{BA71910C-92EB-4FB3-8F2B-76C38B7F8EE3}">
      <dgm:prSet/>
      <dgm:spPr/>
      <dgm:t>
        <a:bodyPr/>
        <a:lstStyle/>
        <a:p>
          <a:endParaRPr lang="en-US" sz="2000"/>
        </a:p>
      </dgm:t>
    </dgm:pt>
    <dgm:pt modelId="{2BA1DFB9-05F4-46B8-895C-14477BCABE21}">
      <dgm:prSet custT="1"/>
      <dgm:spPr>
        <a:solidFill>
          <a:srgbClr val="FFECD9"/>
        </a:solidFill>
        <a:ln>
          <a:solidFill>
            <a:schemeClr val="accent1">
              <a:lumMod val="75000"/>
            </a:schemeClr>
          </a:solidFill>
        </a:ln>
      </dgm:spPr>
      <dgm:t>
        <a:bodyPr/>
        <a:lstStyle/>
        <a:p>
          <a:r>
            <a:rPr lang="en-US" sz="1600" dirty="0" smtClean="0">
              <a:solidFill>
                <a:schemeClr val="tx1">
                  <a:lumMod val="95000"/>
                  <a:lumOff val="5000"/>
                </a:schemeClr>
              </a:solidFill>
              <a:latin typeface="Times New Roman" panose="02020603050405020304" pitchFamily="18" charset="0"/>
              <a:cs typeface="Times New Roman" panose="02020603050405020304" pitchFamily="18" charset="0"/>
            </a:rPr>
            <a:t>On the other hand, a traveler may inflict culture shock on local people by acting in ways that offend them. A North American who asks for a steak in an Indian restaurant may unknowingly offend Hindus, who consider cows sacred and never to be eaten.</a:t>
          </a: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dgm:t>
    </dgm:pt>
    <dgm:pt modelId="{63C0F2DC-6964-47B8-B150-B91E58723994}" type="parTrans" cxnId="{F77190B6-E810-4A42-95C5-A7467A0E582A}">
      <dgm:prSet/>
      <dgm:spPr/>
      <dgm:t>
        <a:bodyPr/>
        <a:lstStyle/>
        <a:p>
          <a:endParaRPr lang="en-US" sz="2000"/>
        </a:p>
      </dgm:t>
    </dgm:pt>
    <dgm:pt modelId="{1CE97360-B217-40AC-BB28-A3DEE734EDBC}" type="sibTrans" cxnId="{F77190B6-E810-4A42-95C5-A7467A0E582A}">
      <dgm:prSet/>
      <dgm:spPr/>
      <dgm:t>
        <a:bodyPr/>
        <a:lstStyle/>
        <a:p>
          <a:endParaRPr lang="en-US" sz="2000"/>
        </a:p>
      </dgm:t>
    </dgm:pt>
    <dgm:pt modelId="{644C26C9-0480-4390-BAEB-EFB66D98E73D}" type="pres">
      <dgm:prSet presAssocID="{2E077323-AD50-4A0B-8C92-A89FD443283B}" presName="cycle" presStyleCnt="0">
        <dgm:presLayoutVars>
          <dgm:dir/>
          <dgm:resizeHandles val="exact"/>
        </dgm:presLayoutVars>
      </dgm:prSet>
      <dgm:spPr/>
      <dgm:t>
        <a:bodyPr/>
        <a:lstStyle/>
        <a:p>
          <a:endParaRPr lang="en-US"/>
        </a:p>
      </dgm:t>
    </dgm:pt>
    <dgm:pt modelId="{4736F4A4-7BE9-4E08-8236-F2C773E07287}" type="pres">
      <dgm:prSet presAssocID="{C15E4498-EA81-4E4E-9EB9-F9F9BA19CEF5}" presName="arrow" presStyleLbl="node1" presStyleIdx="0" presStyleCnt="2">
        <dgm:presLayoutVars>
          <dgm:bulletEnabled val="1"/>
        </dgm:presLayoutVars>
      </dgm:prSet>
      <dgm:spPr/>
      <dgm:t>
        <a:bodyPr/>
        <a:lstStyle/>
        <a:p>
          <a:endParaRPr lang="en-US"/>
        </a:p>
      </dgm:t>
    </dgm:pt>
    <dgm:pt modelId="{39489D48-2A53-4412-B1A1-530220C66F17}" type="pres">
      <dgm:prSet presAssocID="{2BA1DFB9-05F4-46B8-895C-14477BCABE21}" presName="arrow" presStyleLbl="node1" presStyleIdx="1" presStyleCnt="2">
        <dgm:presLayoutVars>
          <dgm:bulletEnabled val="1"/>
        </dgm:presLayoutVars>
      </dgm:prSet>
      <dgm:spPr/>
      <dgm:t>
        <a:bodyPr/>
        <a:lstStyle/>
        <a:p>
          <a:endParaRPr lang="en-US"/>
        </a:p>
      </dgm:t>
    </dgm:pt>
  </dgm:ptLst>
  <dgm:cxnLst>
    <dgm:cxn modelId="{BF0FF201-B205-4566-8937-61E833F86331}" type="presOf" srcId="{C15E4498-EA81-4E4E-9EB9-F9F9BA19CEF5}" destId="{4736F4A4-7BE9-4E08-8236-F2C773E07287}" srcOrd="0" destOrd="0" presId="urn:microsoft.com/office/officeart/2005/8/layout/arrow1"/>
    <dgm:cxn modelId="{BA71910C-92EB-4FB3-8F2B-76C38B7F8EE3}" srcId="{2E077323-AD50-4A0B-8C92-A89FD443283B}" destId="{C15E4498-EA81-4E4E-9EB9-F9F9BA19CEF5}" srcOrd="0" destOrd="0" parTransId="{4135C545-1A03-464F-B8BF-2F386CF95F83}" sibTransId="{4C17C898-E88C-46E5-A2DD-28D24D259158}"/>
    <dgm:cxn modelId="{6227543B-A4CA-4FA3-9D89-D628F5740F6F}" type="presOf" srcId="{2E077323-AD50-4A0B-8C92-A89FD443283B}" destId="{644C26C9-0480-4390-BAEB-EFB66D98E73D}" srcOrd="0" destOrd="0" presId="urn:microsoft.com/office/officeart/2005/8/layout/arrow1"/>
    <dgm:cxn modelId="{512B562E-9F03-4604-9AC2-783E494A8075}" type="presOf" srcId="{2BA1DFB9-05F4-46B8-895C-14477BCABE21}" destId="{39489D48-2A53-4412-B1A1-530220C66F17}" srcOrd="0" destOrd="0" presId="urn:microsoft.com/office/officeart/2005/8/layout/arrow1"/>
    <dgm:cxn modelId="{F77190B6-E810-4A42-95C5-A7467A0E582A}" srcId="{2E077323-AD50-4A0B-8C92-A89FD443283B}" destId="{2BA1DFB9-05F4-46B8-895C-14477BCABE21}" srcOrd="1" destOrd="0" parTransId="{63C0F2DC-6964-47B8-B150-B91E58723994}" sibTransId="{1CE97360-B217-40AC-BB28-A3DEE734EDBC}"/>
    <dgm:cxn modelId="{AD9990B0-3023-4D92-A2F0-D44C919747F9}" type="presParOf" srcId="{644C26C9-0480-4390-BAEB-EFB66D98E73D}" destId="{4736F4A4-7BE9-4E08-8236-F2C773E07287}" srcOrd="0" destOrd="0" presId="urn:microsoft.com/office/officeart/2005/8/layout/arrow1"/>
    <dgm:cxn modelId="{85D55704-8488-4956-8B94-179FEB6C5794}" type="presParOf" srcId="{644C26C9-0480-4390-BAEB-EFB66D98E73D}" destId="{39489D48-2A53-4412-B1A1-530220C66F17}" srcOrd="1" destOrd="0" presId="urn:microsoft.com/office/officeart/2005/8/layout/arrow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B1AADF2-4828-4BAE-9367-8351BC3C3D7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347E440-2A31-48FC-945F-ADF9FC81B250}">
      <dgm:prSet phldrT="[Text]"/>
      <dgm:spPr/>
      <dgm:t>
        <a:bodyPr/>
        <a:lstStyle/>
        <a:p>
          <a:r>
            <a:rPr lang="en-US" dirty="0" smtClean="0">
              <a:latin typeface="Comic Sans MS" panose="030F0702030302020204" pitchFamily="66" charset="0"/>
            </a:rPr>
            <a:t>Form a group</a:t>
          </a:r>
          <a:endParaRPr lang="en-US" dirty="0">
            <a:latin typeface="Comic Sans MS" panose="030F0702030302020204" pitchFamily="66" charset="0"/>
          </a:endParaRPr>
        </a:p>
      </dgm:t>
    </dgm:pt>
    <dgm:pt modelId="{AF3D3FB4-92F1-430A-A4A1-91400A8F458D}" type="parTrans" cxnId="{263A7AD2-9DF9-4227-9F83-C05309C62EEF}">
      <dgm:prSet/>
      <dgm:spPr/>
      <dgm:t>
        <a:bodyPr/>
        <a:lstStyle/>
        <a:p>
          <a:endParaRPr lang="en-US">
            <a:latin typeface="Comic Sans MS" panose="030F0702030302020204" pitchFamily="66" charset="0"/>
          </a:endParaRPr>
        </a:p>
      </dgm:t>
    </dgm:pt>
    <dgm:pt modelId="{6B64B32D-E2DC-4CD2-BEBC-F5F6418791F9}" type="sibTrans" cxnId="{263A7AD2-9DF9-4227-9F83-C05309C62EEF}">
      <dgm:prSet/>
      <dgm:spPr/>
      <dgm:t>
        <a:bodyPr/>
        <a:lstStyle/>
        <a:p>
          <a:endParaRPr lang="en-US">
            <a:latin typeface="Comic Sans MS" panose="030F0702030302020204" pitchFamily="66" charset="0"/>
          </a:endParaRPr>
        </a:p>
      </dgm:t>
    </dgm:pt>
    <dgm:pt modelId="{35B0DB23-5090-488B-BD1F-92B8BC788337}">
      <dgm:prSet phldrT="[Text]"/>
      <dgm:spPr/>
      <dgm:t>
        <a:bodyPr/>
        <a:lstStyle/>
        <a:p>
          <a:r>
            <a:rPr lang="en-US" dirty="0" smtClean="0">
              <a:latin typeface="Comic Sans MS" panose="030F0702030302020204" pitchFamily="66" charset="0"/>
            </a:rPr>
            <a:t>Write and then explain it to the class one cultural tradition that you find bizarre or feel that people from other culture may find it odd.</a:t>
          </a:r>
          <a:endParaRPr lang="en-US" dirty="0">
            <a:latin typeface="Comic Sans MS" panose="030F0702030302020204" pitchFamily="66" charset="0"/>
          </a:endParaRPr>
        </a:p>
      </dgm:t>
    </dgm:pt>
    <dgm:pt modelId="{559F7400-D068-46DA-8815-4B1E118BF13D}" type="parTrans" cxnId="{9E475D68-EEC9-41D8-847E-7DBFA983309F}">
      <dgm:prSet/>
      <dgm:spPr/>
      <dgm:t>
        <a:bodyPr/>
        <a:lstStyle/>
        <a:p>
          <a:endParaRPr lang="en-US">
            <a:latin typeface="Comic Sans MS" panose="030F0702030302020204" pitchFamily="66" charset="0"/>
          </a:endParaRPr>
        </a:p>
      </dgm:t>
    </dgm:pt>
    <dgm:pt modelId="{D4A7F943-6289-447D-85A5-26D29FE781F1}" type="sibTrans" cxnId="{9E475D68-EEC9-41D8-847E-7DBFA983309F}">
      <dgm:prSet/>
      <dgm:spPr/>
      <dgm:t>
        <a:bodyPr/>
        <a:lstStyle/>
        <a:p>
          <a:endParaRPr lang="en-US">
            <a:latin typeface="Comic Sans MS" panose="030F0702030302020204" pitchFamily="66" charset="0"/>
          </a:endParaRPr>
        </a:p>
      </dgm:t>
    </dgm:pt>
    <dgm:pt modelId="{9725B4DA-AACD-4E25-A1E5-2B11801EB828}">
      <dgm:prSet phldrT="[Text]"/>
      <dgm:spPr/>
      <dgm:t>
        <a:bodyPr/>
        <a:lstStyle/>
        <a:p>
          <a:r>
            <a:rPr lang="en-US" dirty="0" smtClean="0">
              <a:latin typeface="Comic Sans MS" panose="030F0702030302020204" pitchFamily="66" charset="0"/>
            </a:rPr>
            <a:t>Explain the rationale behind the said cultural tradition.</a:t>
          </a:r>
          <a:endParaRPr lang="en-US" dirty="0">
            <a:latin typeface="Comic Sans MS" panose="030F0702030302020204" pitchFamily="66" charset="0"/>
          </a:endParaRPr>
        </a:p>
      </dgm:t>
    </dgm:pt>
    <dgm:pt modelId="{6E51D7EE-6AF9-4AF8-8542-A07BE5288AF9}" type="parTrans" cxnId="{288B427B-7FA2-443C-9A96-6D8F3A05BA48}">
      <dgm:prSet/>
      <dgm:spPr/>
      <dgm:t>
        <a:bodyPr/>
        <a:lstStyle/>
        <a:p>
          <a:endParaRPr lang="en-US">
            <a:latin typeface="Comic Sans MS" panose="030F0702030302020204" pitchFamily="66" charset="0"/>
          </a:endParaRPr>
        </a:p>
      </dgm:t>
    </dgm:pt>
    <dgm:pt modelId="{88DC7C19-9419-47AC-83AA-ADEAE4D23611}" type="sibTrans" cxnId="{288B427B-7FA2-443C-9A96-6D8F3A05BA48}">
      <dgm:prSet/>
      <dgm:spPr/>
      <dgm:t>
        <a:bodyPr/>
        <a:lstStyle/>
        <a:p>
          <a:endParaRPr lang="en-US">
            <a:latin typeface="Comic Sans MS" panose="030F0702030302020204" pitchFamily="66" charset="0"/>
          </a:endParaRPr>
        </a:p>
      </dgm:t>
    </dgm:pt>
    <dgm:pt modelId="{D4840BA5-E4AF-4A09-BE5B-91B53DD7BC6C}" type="pres">
      <dgm:prSet presAssocID="{7B1AADF2-4828-4BAE-9367-8351BC3C3D71}" presName="vert0" presStyleCnt="0">
        <dgm:presLayoutVars>
          <dgm:dir/>
          <dgm:animOne val="branch"/>
          <dgm:animLvl val="lvl"/>
        </dgm:presLayoutVars>
      </dgm:prSet>
      <dgm:spPr/>
      <dgm:t>
        <a:bodyPr/>
        <a:lstStyle/>
        <a:p>
          <a:endParaRPr lang="en-US"/>
        </a:p>
      </dgm:t>
    </dgm:pt>
    <dgm:pt modelId="{4D567BD7-31CE-4E07-8E23-EDCCF5807AD5}" type="pres">
      <dgm:prSet presAssocID="{D347E440-2A31-48FC-945F-ADF9FC81B250}" presName="thickLine" presStyleLbl="alignNode1" presStyleIdx="0" presStyleCnt="3"/>
      <dgm:spPr/>
      <dgm:t>
        <a:bodyPr/>
        <a:lstStyle/>
        <a:p>
          <a:endParaRPr lang="en-US"/>
        </a:p>
      </dgm:t>
    </dgm:pt>
    <dgm:pt modelId="{7034B06A-9F13-47C9-A89A-AF6794AE29AE}" type="pres">
      <dgm:prSet presAssocID="{D347E440-2A31-48FC-945F-ADF9FC81B250}" presName="horz1" presStyleCnt="0"/>
      <dgm:spPr/>
      <dgm:t>
        <a:bodyPr/>
        <a:lstStyle/>
        <a:p>
          <a:endParaRPr lang="en-US"/>
        </a:p>
      </dgm:t>
    </dgm:pt>
    <dgm:pt modelId="{CB817EA8-31F7-4CA7-8D3F-876B4EDB0A57}" type="pres">
      <dgm:prSet presAssocID="{D347E440-2A31-48FC-945F-ADF9FC81B250}" presName="tx1" presStyleLbl="revTx" presStyleIdx="0" presStyleCnt="3"/>
      <dgm:spPr/>
      <dgm:t>
        <a:bodyPr/>
        <a:lstStyle/>
        <a:p>
          <a:endParaRPr lang="en-US"/>
        </a:p>
      </dgm:t>
    </dgm:pt>
    <dgm:pt modelId="{117D0F9F-D5BA-41AD-B46F-8886B6C0F247}" type="pres">
      <dgm:prSet presAssocID="{D347E440-2A31-48FC-945F-ADF9FC81B250}" presName="vert1" presStyleCnt="0"/>
      <dgm:spPr/>
      <dgm:t>
        <a:bodyPr/>
        <a:lstStyle/>
        <a:p>
          <a:endParaRPr lang="en-US"/>
        </a:p>
      </dgm:t>
    </dgm:pt>
    <dgm:pt modelId="{70C35FD4-3098-4F39-8BC4-F4F7580CE500}" type="pres">
      <dgm:prSet presAssocID="{35B0DB23-5090-488B-BD1F-92B8BC788337}" presName="thickLine" presStyleLbl="alignNode1" presStyleIdx="1" presStyleCnt="3"/>
      <dgm:spPr/>
      <dgm:t>
        <a:bodyPr/>
        <a:lstStyle/>
        <a:p>
          <a:endParaRPr lang="en-US"/>
        </a:p>
      </dgm:t>
    </dgm:pt>
    <dgm:pt modelId="{9AB24EE6-53E6-4DE3-9FD9-583D1FC9DA4C}" type="pres">
      <dgm:prSet presAssocID="{35B0DB23-5090-488B-BD1F-92B8BC788337}" presName="horz1" presStyleCnt="0"/>
      <dgm:spPr/>
      <dgm:t>
        <a:bodyPr/>
        <a:lstStyle/>
        <a:p>
          <a:endParaRPr lang="en-US"/>
        </a:p>
      </dgm:t>
    </dgm:pt>
    <dgm:pt modelId="{819ED8F5-A80D-46EC-8800-11C0E49F0E21}" type="pres">
      <dgm:prSet presAssocID="{35B0DB23-5090-488B-BD1F-92B8BC788337}" presName="tx1" presStyleLbl="revTx" presStyleIdx="1" presStyleCnt="3"/>
      <dgm:spPr/>
      <dgm:t>
        <a:bodyPr/>
        <a:lstStyle/>
        <a:p>
          <a:endParaRPr lang="en-US"/>
        </a:p>
      </dgm:t>
    </dgm:pt>
    <dgm:pt modelId="{D0F7A816-25D3-4D42-AA9A-5C9870A556E5}" type="pres">
      <dgm:prSet presAssocID="{35B0DB23-5090-488B-BD1F-92B8BC788337}" presName="vert1" presStyleCnt="0"/>
      <dgm:spPr/>
      <dgm:t>
        <a:bodyPr/>
        <a:lstStyle/>
        <a:p>
          <a:endParaRPr lang="en-US"/>
        </a:p>
      </dgm:t>
    </dgm:pt>
    <dgm:pt modelId="{B8D2AF7D-A071-478A-AF61-8625876B6290}" type="pres">
      <dgm:prSet presAssocID="{9725B4DA-AACD-4E25-A1E5-2B11801EB828}" presName="thickLine" presStyleLbl="alignNode1" presStyleIdx="2" presStyleCnt="3"/>
      <dgm:spPr/>
      <dgm:t>
        <a:bodyPr/>
        <a:lstStyle/>
        <a:p>
          <a:endParaRPr lang="en-US"/>
        </a:p>
      </dgm:t>
    </dgm:pt>
    <dgm:pt modelId="{7FB2FC7D-13E8-42EA-9466-C3FFDA15ED09}" type="pres">
      <dgm:prSet presAssocID="{9725B4DA-AACD-4E25-A1E5-2B11801EB828}" presName="horz1" presStyleCnt="0"/>
      <dgm:spPr/>
      <dgm:t>
        <a:bodyPr/>
        <a:lstStyle/>
        <a:p>
          <a:endParaRPr lang="en-US"/>
        </a:p>
      </dgm:t>
    </dgm:pt>
    <dgm:pt modelId="{FBB3BD85-EEC7-46C1-8C35-6256DD50C856}" type="pres">
      <dgm:prSet presAssocID="{9725B4DA-AACD-4E25-A1E5-2B11801EB828}" presName="tx1" presStyleLbl="revTx" presStyleIdx="2" presStyleCnt="3"/>
      <dgm:spPr/>
      <dgm:t>
        <a:bodyPr/>
        <a:lstStyle/>
        <a:p>
          <a:endParaRPr lang="en-US"/>
        </a:p>
      </dgm:t>
    </dgm:pt>
    <dgm:pt modelId="{FB42D25E-87BC-48BA-92B2-F85446A9D1C6}" type="pres">
      <dgm:prSet presAssocID="{9725B4DA-AACD-4E25-A1E5-2B11801EB828}" presName="vert1" presStyleCnt="0"/>
      <dgm:spPr/>
      <dgm:t>
        <a:bodyPr/>
        <a:lstStyle/>
        <a:p>
          <a:endParaRPr lang="en-US"/>
        </a:p>
      </dgm:t>
    </dgm:pt>
  </dgm:ptLst>
  <dgm:cxnLst>
    <dgm:cxn modelId="{BF580417-9A74-4957-8E34-EA4DAD6562B5}" type="presOf" srcId="{9725B4DA-AACD-4E25-A1E5-2B11801EB828}" destId="{FBB3BD85-EEC7-46C1-8C35-6256DD50C856}" srcOrd="0" destOrd="0" presId="urn:microsoft.com/office/officeart/2008/layout/LinedList"/>
    <dgm:cxn modelId="{39944024-B638-4AF5-94CD-6143ED85AB64}" type="presOf" srcId="{7B1AADF2-4828-4BAE-9367-8351BC3C3D71}" destId="{D4840BA5-E4AF-4A09-BE5B-91B53DD7BC6C}" srcOrd="0" destOrd="0" presId="urn:microsoft.com/office/officeart/2008/layout/LinedList"/>
    <dgm:cxn modelId="{288B427B-7FA2-443C-9A96-6D8F3A05BA48}" srcId="{7B1AADF2-4828-4BAE-9367-8351BC3C3D71}" destId="{9725B4DA-AACD-4E25-A1E5-2B11801EB828}" srcOrd="2" destOrd="0" parTransId="{6E51D7EE-6AF9-4AF8-8542-A07BE5288AF9}" sibTransId="{88DC7C19-9419-47AC-83AA-ADEAE4D23611}"/>
    <dgm:cxn modelId="{9E475D68-EEC9-41D8-847E-7DBFA983309F}" srcId="{7B1AADF2-4828-4BAE-9367-8351BC3C3D71}" destId="{35B0DB23-5090-488B-BD1F-92B8BC788337}" srcOrd="1" destOrd="0" parTransId="{559F7400-D068-46DA-8815-4B1E118BF13D}" sibTransId="{D4A7F943-6289-447D-85A5-26D29FE781F1}"/>
    <dgm:cxn modelId="{263A7AD2-9DF9-4227-9F83-C05309C62EEF}" srcId="{7B1AADF2-4828-4BAE-9367-8351BC3C3D71}" destId="{D347E440-2A31-48FC-945F-ADF9FC81B250}" srcOrd="0" destOrd="0" parTransId="{AF3D3FB4-92F1-430A-A4A1-91400A8F458D}" sibTransId="{6B64B32D-E2DC-4CD2-BEBC-F5F6418791F9}"/>
    <dgm:cxn modelId="{66FACF2E-313E-4F70-A943-EC90E1653415}" type="presOf" srcId="{D347E440-2A31-48FC-945F-ADF9FC81B250}" destId="{CB817EA8-31F7-4CA7-8D3F-876B4EDB0A57}" srcOrd="0" destOrd="0" presId="urn:microsoft.com/office/officeart/2008/layout/LinedList"/>
    <dgm:cxn modelId="{A5272443-D925-46BA-8D8F-0E6F111A4C2C}" type="presOf" srcId="{35B0DB23-5090-488B-BD1F-92B8BC788337}" destId="{819ED8F5-A80D-46EC-8800-11C0E49F0E21}" srcOrd="0" destOrd="0" presId="urn:microsoft.com/office/officeart/2008/layout/LinedList"/>
    <dgm:cxn modelId="{FF37A7A7-FB26-44C4-98DC-DFA3BC1C0D94}" type="presParOf" srcId="{D4840BA5-E4AF-4A09-BE5B-91B53DD7BC6C}" destId="{4D567BD7-31CE-4E07-8E23-EDCCF5807AD5}" srcOrd="0" destOrd="0" presId="urn:microsoft.com/office/officeart/2008/layout/LinedList"/>
    <dgm:cxn modelId="{1B8C8C4E-85A8-4E5C-82BD-A3106B22BB0A}" type="presParOf" srcId="{D4840BA5-E4AF-4A09-BE5B-91B53DD7BC6C}" destId="{7034B06A-9F13-47C9-A89A-AF6794AE29AE}" srcOrd="1" destOrd="0" presId="urn:microsoft.com/office/officeart/2008/layout/LinedList"/>
    <dgm:cxn modelId="{8E7423E4-9419-4CF7-9B45-BB4F3A2C6839}" type="presParOf" srcId="{7034B06A-9F13-47C9-A89A-AF6794AE29AE}" destId="{CB817EA8-31F7-4CA7-8D3F-876B4EDB0A57}" srcOrd="0" destOrd="0" presId="urn:microsoft.com/office/officeart/2008/layout/LinedList"/>
    <dgm:cxn modelId="{A27BB3FA-55FE-4ACA-93E0-1F0AB0CC16AD}" type="presParOf" srcId="{7034B06A-9F13-47C9-A89A-AF6794AE29AE}" destId="{117D0F9F-D5BA-41AD-B46F-8886B6C0F247}" srcOrd="1" destOrd="0" presId="urn:microsoft.com/office/officeart/2008/layout/LinedList"/>
    <dgm:cxn modelId="{D272CA71-4E69-425F-878C-D5D26728C884}" type="presParOf" srcId="{D4840BA5-E4AF-4A09-BE5B-91B53DD7BC6C}" destId="{70C35FD4-3098-4F39-8BC4-F4F7580CE500}" srcOrd="2" destOrd="0" presId="urn:microsoft.com/office/officeart/2008/layout/LinedList"/>
    <dgm:cxn modelId="{1CECCD64-33A9-4B4E-8150-548C5E5DDD56}" type="presParOf" srcId="{D4840BA5-E4AF-4A09-BE5B-91B53DD7BC6C}" destId="{9AB24EE6-53E6-4DE3-9FD9-583D1FC9DA4C}" srcOrd="3" destOrd="0" presId="urn:microsoft.com/office/officeart/2008/layout/LinedList"/>
    <dgm:cxn modelId="{0419CC62-EA51-4C67-9B34-4501C9C1DB49}" type="presParOf" srcId="{9AB24EE6-53E6-4DE3-9FD9-583D1FC9DA4C}" destId="{819ED8F5-A80D-46EC-8800-11C0E49F0E21}" srcOrd="0" destOrd="0" presId="urn:microsoft.com/office/officeart/2008/layout/LinedList"/>
    <dgm:cxn modelId="{4B154659-A184-489D-9891-9100FEEB6695}" type="presParOf" srcId="{9AB24EE6-53E6-4DE3-9FD9-583D1FC9DA4C}" destId="{D0F7A816-25D3-4D42-AA9A-5C9870A556E5}" srcOrd="1" destOrd="0" presId="urn:microsoft.com/office/officeart/2008/layout/LinedList"/>
    <dgm:cxn modelId="{C62B5B54-6E40-4561-BEDD-99241A022B81}" type="presParOf" srcId="{D4840BA5-E4AF-4A09-BE5B-91B53DD7BC6C}" destId="{B8D2AF7D-A071-478A-AF61-8625876B6290}" srcOrd="4" destOrd="0" presId="urn:microsoft.com/office/officeart/2008/layout/LinedList"/>
    <dgm:cxn modelId="{2799DDEB-56B0-47E0-8642-51E2307A2562}" type="presParOf" srcId="{D4840BA5-E4AF-4A09-BE5B-91B53DD7BC6C}" destId="{7FB2FC7D-13E8-42EA-9466-C3FFDA15ED09}" srcOrd="5" destOrd="0" presId="urn:microsoft.com/office/officeart/2008/layout/LinedList"/>
    <dgm:cxn modelId="{B2E55452-ABDE-458B-92E3-782DC9CC98E1}" type="presParOf" srcId="{7FB2FC7D-13E8-42EA-9466-C3FFDA15ED09}" destId="{FBB3BD85-EEC7-46C1-8C35-6256DD50C856}" srcOrd="0" destOrd="0" presId="urn:microsoft.com/office/officeart/2008/layout/LinedList"/>
    <dgm:cxn modelId="{2A33F801-2C69-4795-9ADD-83EB8E8C0F99}" type="presParOf" srcId="{7FB2FC7D-13E8-42EA-9466-C3FFDA15ED09}" destId="{FB42D25E-87BC-48BA-92B2-F85446A9D1C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229BF2F-B774-4D05-9AFC-5EA5B88E421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35785BEB-8848-4AF6-A66A-16A8F5CF36CC}">
      <dgm:prSet phldrT="[Text]"/>
      <dgm:spPr/>
      <dgm:t>
        <a:bodyPr/>
        <a:lstStyle/>
        <a:p>
          <a:pPr algn="ctr"/>
          <a:r>
            <a:rPr lang="en-US" b="1" dirty="0" smtClean="0">
              <a:latin typeface="Comic Sans MS" panose="030F0702030302020204" pitchFamily="66" charset="0"/>
            </a:rPr>
            <a:t>Activity</a:t>
          </a:r>
          <a:endParaRPr lang="en-US" b="1" dirty="0">
            <a:latin typeface="Comic Sans MS" panose="030F0702030302020204" pitchFamily="66" charset="0"/>
          </a:endParaRPr>
        </a:p>
      </dgm:t>
    </dgm:pt>
    <dgm:pt modelId="{D4FCCD99-4723-4B12-B398-61349003B549}" type="parTrans" cxnId="{81D41C95-9110-4690-AD1B-6E674B2BCF40}">
      <dgm:prSet/>
      <dgm:spPr/>
      <dgm:t>
        <a:bodyPr/>
        <a:lstStyle/>
        <a:p>
          <a:endParaRPr lang="en-US"/>
        </a:p>
      </dgm:t>
    </dgm:pt>
    <dgm:pt modelId="{55A9B60A-9131-44EC-A312-2E62B2E1241F}" type="sibTrans" cxnId="{81D41C95-9110-4690-AD1B-6E674B2BCF40}">
      <dgm:prSet/>
      <dgm:spPr/>
      <dgm:t>
        <a:bodyPr/>
        <a:lstStyle/>
        <a:p>
          <a:endParaRPr lang="en-US"/>
        </a:p>
      </dgm:t>
    </dgm:pt>
    <dgm:pt modelId="{CAF5B73C-920D-4B22-848E-5C174C5D0E2E}" type="pres">
      <dgm:prSet presAssocID="{5229BF2F-B774-4D05-9AFC-5EA5B88E4211}" presName="linear" presStyleCnt="0">
        <dgm:presLayoutVars>
          <dgm:animLvl val="lvl"/>
          <dgm:resizeHandles val="exact"/>
        </dgm:presLayoutVars>
      </dgm:prSet>
      <dgm:spPr/>
      <dgm:t>
        <a:bodyPr/>
        <a:lstStyle/>
        <a:p>
          <a:endParaRPr lang="en-US"/>
        </a:p>
      </dgm:t>
    </dgm:pt>
    <dgm:pt modelId="{5701EBEC-BCEE-4F1F-A9A6-9B8A6DC2EF5C}" type="pres">
      <dgm:prSet presAssocID="{35785BEB-8848-4AF6-A66A-16A8F5CF36CC}" presName="parentText" presStyleLbl="node1" presStyleIdx="0" presStyleCnt="1">
        <dgm:presLayoutVars>
          <dgm:chMax val="0"/>
          <dgm:bulletEnabled val="1"/>
        </dgm:presLayoutVars>
      </dgm:prSet>
      <dgm:spPr/>
      <dgm:t>
        <a:bodyPr/>
        <a:lstStyle/>
        <a:p>
          <a:endParaRPr lang="en-US"/>
        </a:p>
      </dgm:t>
    </dgm:pt>
  </dgm:ptLst>
  <dgm:cxnLst>
    <dgm:cxn modelId="{81D41C95-9110-4690-AD1B-6E674B2BCF40}" srcId="{5229BF2F-B774-4D05-9AFC-5EA5B88E4211}" destId="{35785BEB-8848-4AF6-A66A-16A8F5CF36CC}" srcOrd="0" destOrd="0" parTransId="{D4FCCD99-4723-4B12-B398-61349003B549}" sibTransId="{55A9B60A-9131-44EC-A312-2E62B2E1241F}"/>
    <dgm:cxn modelId="{4CF79250-1F80-4A82-AF1C-73CB6E3AEFE4}" type="presOf" srcId="{5229BF2F-B774-4D05-9AFC-5EA5B88E4211}" destId="{CAF5B73C-920D-4B22-848E-5C174C5D0E2E}" srcOrd="0" destOrd="0" presId="urn:microsoft.com/office/officeart/2005/8/layout/vList2"/>
    <dgm:cxn modelId="{D11F776A-CFE6-468B-AB68-86A143D69FD4}" type="presOf" srcId="{35785BEB-8848-4AF6-A66A-16A8F5CF36CC}" destId="{5701EBEC-BCEE-4F1F-A9A6-9B8A6DC2EF5C}" srcOrd="0" destOrd="0" presId="urn:microsoft.com/office/officeart/2005/8/layout/vList2"/>
    <dgm:cxn modelId="{1980B361-EC89-4400-A7F8-AE4AB401F202}" type="presParOf" srcId="{CAF5B73C-920D-4B22-848E-5C174C5D0E2E}" destId="{5701EBEC-BCEE-4F1F-A9A6-9B8A6DC2EF5C}"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21E46F-2E93-4491-98E9-8761208D4C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C4ACFC1-7D6C-4CE3-8F03-692B0539B1E9}">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Learning Objectives</a:t>
          </a:r>
          <a:endParaRPr lang="en-US" b="1" dirty="0">
            <a:solidFill>
              <a:schemeClr val="tx1"/>
            </a:solidFill>
            <a:latin typeface="Times New Roman" panose="02020603050405020304" pitchFamily="18" charset="0"/>
            <a:cs typeface="Times New Roman" panose="02020603050405020304" pitchFamily="18" charset="0"/>
          </a:endParaRPr>
        </a:p>
      </dgm:t>
    </dgm:pt>
    <dgm:pt modelId="{676DA60E-1717-47FA-A634-F69D24830A17}" type="parTrans" cxnId="{0829DDFA-71FC-4100-B7F9-E0242B272729}">
      <dgm:prSet/>
      <dgm:spPr/>
      <dgm:t>
        <a:bodyPr/>
        <a:lstStyle/>
        <a:p>
          <a:pPr algn="ctr"/>
          <a:endParaRPr lang="en-US" dirty="0">
            <a:solidFill>
              <a:schemeClr val="tx1"/>
            </a:solidFill>
          </a:endParaRPr>
        </a:p>
      </dgm:t>
    </dgm:pt>
    <dgm:pt modelId="{BE0D281A-E3F9-431D-8944-EFF08054B71A}" type="sibTrans" cxnId="{0829DDFA-71FC-4100-B7F9-E0242B272729}">
      <dgm:prSet/>
      <dgm:spPr/>
      <dgm:t>
        <a:bodyPr/>
        <a:lstStyle/>
        <a:p>
          <a:pPr algn="ctr"/>
          <a:endParaRPr lang="en-US" dirty="0">
            <a:solidFill>
              <a:schemeClr val="tx1"/>
            </a:solidFill>
          </a:endParaRPr>
        </a:p>
      </dgm:t>
    </dgm:pt>
    <dgm:pt modelId="{1A6E1115-2F6E-4E49-AC49-508747D5AC31}" type="pres">
      <dgm:prSet presAssocID="{D121E46F-2E93-4491-98E9-8761208D4CE6}" presName="linear" presStyleCnt="0">
        <dgm:presLayoutVars>
          <dgm:animLvl val="lvl"/>
          <dgm:resizeHandles val="exact"/>
        </dgm:presLayoutVars>
      </dgm:prSet>
      <dgm:spPr/>
      <dgm:t>
        <a:bodyPr/>
        <a:lstStyle/>
        <a:p>
          <a:endParaRPr lang="en-US"/>
        </a:p>
      </dgm:t>
    </dgm:pt>
    <dgm:pt modelId="{528C46BC-AF4C-4C19-8448-70709C0E34B5}" type="pres">
      <dgm:prSet presAssocID="{8C4ACFC1-7D6C-4CE3-8F03-692B0539B1E9}" presName="parentText" presStyleLbl="node1" presStyleIdx="0" presStyleCnt="1">
        <dgm:presLayoutVars>
          <dgm:chMax val="0"/>
          <dgm:bulletEnabled val="1"/>
        </dgm:presLayoutVars>
      </dgm:prSet>
      <dgm:spPr/>
      <dgm:t>
        <a:bodyPr/>
        <a:lstStyle/>
        <a:p>
          <a:endParaRPr lang="en-US"/>
        </a:p>
      </dgm:t>
    </dgm:pt>
  </dgm:ptLst>
  <dgm:cxnLst>
    <dgm:cxn modelId="{9FA3ECD1-CD54-496D-B153-89F9267A97BA}" type="presOf" srcId="{D121E46F-2E93-4491-98E9-8761208D4CE6}" destId="{1A6E1115-2F6E-4E49-AC49-508747D5AC31}" srcOrd="0" destOrd="0" presId="urn:microsoft.com/office/officeart/2005/8/layout/vList2"/>
    <dgm:cxn modelId="{0CB22985-511E-4AF4-B07F-4C7AAF29302C}" type="presOf" srcId="{8C4ACFC1-7D6C-4CE3-8F03-692B0539B1E9}" destId="{528C46BC-AF4C-4C19-8448-70709C0E34B5}" srcOrd="0" destOrd="0" presId="urn:microsoft.com/office/officeart/2005/8/layout/vList2"/>
    <dgm:cxn modelId="{0829DDFA-71FC-4100-B7F9-E0242B272729}" srcId="{D121E46F-2E93-4491-98E9-8761208D4CE6}" destId="{8C4ACFC1-7D6C-4CE3-8F03-692B0539B1E9}" srcOrd="0" destOrd="0" parTransId="{676DA60E-1717-47FA-A634-F69D24830A17}" sibTransId="{BE0D281A-E3F9-431D-8944-EFF08054B71A}"/>
    <dgm:cxn modelId="{CE19D481-A333-4163-B55C-A832DCD761ED}" type="presParOf" srcId="{1A6E1115-2F6E-4E49-AC49-508747D5AC31}" destId="{528C46BC-AF4C-4C19-8448-70709C0E34B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BBAA0C-21F3-440A-8382-CD030E2B6880}"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435BC219-6587-48DE-8BC3-4E80921CAC5F}">
      <dgm:prSet phldrT="[Text]"/>
      <dgm:spPr/>
      <dgm:t>
        <a:bodyPr/>
        <a:lstStyle/>
        <a:p>
          <a:r>
            <a:rPr lang="en-US" dirty="0" smtClean="0">
              <a:latin typeface="Times New Roman" panose="02020603050405020304" pitchFamily="18" charset="0"/>
              <a:cs typeface="Times New Roman" panose="02020603050405020304" pitchFamily="18" charset="0"/>
            </a:rPr>
            <a:t>The language, beliefs, values, norms, behaviors, traditions and even material objects that characterize a group and are passed from one generation to the next.</a:t>
          </a:r>
          <a:endParaRPr lang="en-US" dirty="0">
            <a:latin typeface="Times New Roman" panose="02020603050405020304" pitchFamily="18" charset="0"/>
            <a:cs typeface="Times New Roman" panose="02020603050405020304" pitchFamily="18" charset="0"/>
          </a:endParaRPr>
        </a:p>
      </dgm:t>
    </dgm:pt>
    <dgm:pt modelId="{F3861FF2-05E5-49E7-A2C5-F1EAB22D0138}" type="parTrans" cxnId="{3574AC61-C901-40F7-8307-D98B9A4857ED}">
      <dgm:prSet/>
      <dgm:spPr/>
      <dgm:t>
        <a:bodyPr/>
        <a:lstStyle/>
        <a:p>
          <a:endParaRPr lang="en-US">
            <a:latin typeface="Times New Roman" panose="02020603050405020304" pitchFamily="18" charset="0"/>
            <a:cs typeface="Times New Roman" panose="02020603050405020304" pitchFamily="18" charset="0"/>
          </a:endParaRPr>
        </a:p>
      </dgm:t>
    </dgm:pt>
    <dgm:pt modelId="{4CC621CE-3883-4010-B72D-D72F020D1E1A}" type="sibTrans" cxnId="{3574AC61-C901-40F7-8307-D98B9A4857ED}">
      <dgm:prSet/>
      <dgm:spPr/>
      <dgm:t>
        <a:bodyPr/>
        <a:lstStyle/>
        <a:p>
          <a:endParaRPr lang="en-US">
            <a:latin typeface="Times New Roman" panose="02020603050405020304" pitchFamily="18" charset="0"/>
            <a:cs typeface="Times New Roman" panose="02020603050405020304" pitchFamily="18" charset="0"/>
          </a:endParaRPr>
        </a:p>
      </dgm:t>
    </dgm:pt>
    <dgm:pt modelId="{E1248DC9-0F0A-423B-9580-F59A5A880F7E}">
      <dgm:prSet/>
      <dgm:spPr/>
      <dgm:t>
        <a:bodyPr/>
        <a:lstStyle/>
        <a:p>
          <a:r>
            <a:rPr lang="en-US" dirty="0" smtClean="0">
              <a:latin typeface="Times New Roman" panose="02020603050405020304" pitchFamily="18" charset="0"/>
              <a:cs typeface="Times New Roman" panose="02020603050405020304" pitchFamily="18" charset="0"/>
            </a:rPr>
            <a:t>It’s a set of acceptable behavioral patterns, values, assumptions and shared common experiences.</a:t>
          </a:r>
        </a:p>
      </dgm:t>
    </dgm:pt>
    <dgm:pt modelId="{1553542C-A9A3-42F3-A75C-C50923C478DD}" type="parTrans" cxnId="{03BDA2B1-3C89-406B-BFCB-9D632D3A7B98}">
      <dgm:prSet/>
      <dgm:spPr/>
      <dgm:t>
        <a:bodyPr/>
        <a:lstStyle/>
        <a:p>
          <a:endParaRPr lang="en-US">
            <a:latin typeface="Times New Roman" panose="02020603050405020304" pitchFamily="18" charset="0"/>
            <a:cs typeface="Times New Roman" panose="02020603050405020304" pitchFamily="18" charset="0"/>
          </a:endParaRPr>
        </a:p>
      </dgm:t>
    </dgm:pt>
    <dgm:pt modelId="{9225835E-C19B-4A52-A2F7-19409780B549}" type="sibTrans" cxnId="{03BDA2B1-3C89-406B-BFCB-9D632D3A7B98}">
      <dgm:prSet/>
      <dgm:spPr/>
      <dgm:t>
        <a:bodyPr/>
        <a:lstStyle/>
        <a:p>
          <a:endParaRPr lang="en-US">
            <a:latin typeface="Times New Roman" panose="02020603050405020304" pitchFamily="18" charset="0"/>
            <a:cs typeface="Times New Roman" panose="02020603050405020304" pitchFamily="18" charset="0"/>
          </a:endParaRPr>
        </a:p>
      </dgm:t>
    </dgm:pt>
    <dgm:pt modelId="{E16D7FF2-E46F-4011-9964-1BCC5CDE3CC1}" type="pres">
      <dgm:prSet presAssocID="{72BBAA0C-21F3-440A-8382-CD030E2B6880}" presName="vert0" presStyleCnt="0">
        <dgm:presLayoutVars>
          <dgm:dir/>
          <dgm:animOne val="branch"/>
          <dgm:animLvl val="lvl"/>
        </dgm:presLayoutVars>
      </dgm:prSet>
      <dgm:spPr/>
      <dgm:t>
        <a:bodyPr/>
        <a:lstStyle/>
        <a:p>
          <a:endParaRPr lang="en-US"/>
        </a:p>
      </dgm:t>
    </dgm:pt>
    <dgm:pt modelId="{F98C31F2-9EA7-4415-BFAA-DF570623A70C}" type="pres">
      <dgm:prSet presAssocID="{435BC219-6587-48DE-8BC3-4E80921CAC5F}" presName="thickLine" presStyleLbl="alignNode1" presStyleIdx="0" presStyleCnt="2"/>
      <dgm:spPr/>
    </dgm:pt>
    <dgm:pt modelId="{D500E1C8-6285-49AF-990F-3F5BD88C8ECF}" type="pres">
      <dgm:prSet presAssocID="{435BC219-6587-48DE-8BC3-4E80921CAC5F}" presName="horz1" presStyleCnt="0"/>
      <dgm:spPr/>
    </dgm:pt>
    <dgm:pt modelId="{FA5AC806-9606-4FE8-BFA7-6BBD159D435C}" type="pres">
      <dgm:prSet presAssocID="{435BC219-6587-48DE-8BC3-4E80921CAC5F}" presName="tx1" presStyleLbl="revTx" presStyleIdx="0" presStyleCnt="2"/>
      <dgm:spPr/>
      <dgm:t>
        <a:bodyPr/>
        <a:lstStyle/>
        <a:p>
          <a:endParaRPr lang="en-US"/>
        </a:p>
      </dgm:t>
    </dgm:pt>
    <dgm:pt modelId="{2930E8F3-EE64-4E76-8F5E-900A29D4CC6C}" type="pres">
      <dgm:prSet presAssocID="{435BC219-6587-48DE-8BC3-4E80921CAC5F}" presName="vert1" presStyleCnt="0"/>
      <dgm:spPr/>
    </dgm:pt>
    <dgm:pt modelId="{357EAF38-27D9-4BB4-AF8A-3DC443F4D3A7}" type="pres">
      <dgm:prSet presAssocID="{E1248DC9-0F0A-423B-9580-F59A5A880F7E}" presName="thickLine" presStyleLbl="alignNode1" presStyleIdx="1" presStyleCnt="2"/>
      <dgm:spPr/>
    </dgm:pt>
    <dgm:pt modelId="{5E6B9DDB-7F55-4751-B27A-2E695970BC28}" type="pres">
      <dgm:prSet presAssocID="{E1248DC9-0F0A-423B-9580-F59A5A880F7E}" presName="horz1" presStyleCnt="0"/>
      <dgm:spPr/>
    </dgm:pt>
    <dgm:pt modelId="{CF9C7B76-43AE-423E-AD48-F6E095FAA088}" type="pres">
      <dgm:prSet presAssocID="{E1248DC9-0F0A-423B-9580-F59A5A880F7E}" presName="tx1" presStyleLbl="revTx" presStyleIdx="1" presStyleCnt="2"/>
      <dgm:spPr/>
      <dgm:t>
        <a:bodyPr/>
        <a:lstStyle/>
        <a:p>
          <a:endParaRPr lang="en-US"/>
        </a:p>
      </dgm:t>
    </dgm:pt>
    <dgm:pt modelId="{F8A66394-1946-43D8-8356-4E4267E24435}" type="pres">
      <dgm:prSet presAssocID="{E1248DC9-0F0A-423B-9580-F59A5A880F7E}" presName="vert1" presStyleCnt="0"/>
      <dgm:spPr/>
    </dgm:pt>
  </dgm:ptLst>
  <dgm:cxnLst>
    <dgm:cxn modelId="{03BDA2B1-3C89-406B-BFCB-9D632D3A7B98}" srcId="{72BBAA0C-21F3-440A-8382-CD030E2B6880}" destId="{E1248DC9-0F0A-423B-9580-F59A5A880F7E}" srcOrd="1" destOrd="0" parTransId="{1553542C-A9A3-42F3-A75C-C50923C478DD}" sibTransId="{9225835E-C19B-4A52-A2F7-19409780B549}"/>
    <dgm:cxn modelId="{4190807D-EF48-416B-8A27-F580C14E27B1}" type="presOf" srcId="{72BBAA0C-21F3-440A-8382-CD030E2B6880}" destId="{E16D7FF2-E46F-4011-9964-1BCC5CDE3CC1}" srcOrd="0" destOrd="0" presId="urn:microsoft.com/office/officeart/2008/layout/LinedList"/>
    <dgm:cxn modelId="{3574AC61-C901-40F7-8307-D98B9A4857ED}" srcId="{72BBAA0C-21F3-440A-8382-CD030E2B6880}" destId="{435BC219-6587-48DE-8BC3-4E80921CAC5F}" srcOrd="0" destOrd="0" parTransId="{F3861FF2-05E5-49E7-A2C5-F1EAB22D0138}" sibTransId="{4CC621CE-3883-4010-B72D-D72F020D1E1A}"/>
    <dgm:cxn modelId="{46226578-A522-4923-8029-8CDB798A114B}" type="presOf" srcId="{E1248DC9-0F0A-423B-9580-F59A5A880F7E}" destId="{CF9C7B76-43AE-423E-AD48-F6E095FAA088}" srcOrd="0" destOrd="0" presId="urn:microsoft.com/office/officeart/2008/layout/LinedList"/>
    <dgm:cxn modelId="{873C1787-DB6E-4389-BC3A-EECA185C9747}" type="presOf" srcId="{435BC219-6587-48DE-8BC3-4E80921CAC5F}" destId="{FA5AC806-9606-4FE8-BFA7-6BBD159D435C}" srcOrd="0" destOrd="0" presId="urn:microsoft.com/office/officeart/2008/layout/LinedList"/>
    <dgm:cxn modelId="{EEDC2CE7-DF8B-433D-9421-456EDCF473F2}" type="presParOf" srcId="{E16D7FF2-E46F-4011-9964-1BCC5CDE3CC1}" destId="{F98C31F2-9EA7-4415-BFAA-DF570623A70C}" srcOrd="0" destOrd="0" presId="urn:microsoft.com/office/officeart/2008/layout/LinedList"/>
    <dgm:cxn modelId="{B7BDC8AC-F0FA-4086-BE69-C8E486574287}" type="presParOf" srcId="{E16D7FF2-E46F-4011-9964-1BCC5CDE3CC1}" destId="{D500E1C8-6285-49AF-990F-3F5BD88C8ECF}" srcOrd="1" destOrd="0" presId="urn:microsoft.com/office/officeart/2008/layout/LinedList"/>
    <dgm:cxn modelId="{97066534-7141-4B5E-84D0-BADF7A8D3F2E}" type="presParOf" srcId="{D500E1C8-6285-49AF-990F-3F5BD88C8ECF}" destId="{FA5AC806-9606-4FE8-BFA7-6BBD159D435C}" srcOrd="0" destOrd="0" presId="urn:microsoft.com/office/officeart/2008/layout/LinedList"/>
    <dgm:cxn modelId="{DAD6AF56-7B4A-4F97-A359-1B2ACBF52D4F}" type="presParOf" srcId="{D500E1C8-6285-49AF-990F-3F5BD88C8ECF}" destId="{2930E8F3-EE64-4E76-8F5E-900A29D4CC6C}" srcOrd="1" destOrd="0" presId="urn:microsoft.com/office/officeart/2008/layout/LinedList"/>
    <dgm:cxn modelId="{38C03D00-293B-444C-9377-5333732EACD4}" type="presParOf" srcId="{E16D7FF2-E46F-4011-9964-1BCC5CDE3CC1}" destId="{357EAF38-27D9-4BB4-AF8A-3DC443F4D3A7}" srcOrd="2" destOrd="0" presId="urn:microsoft.com/office/officeart/2008/layout/LinedList"/>
    <dgm:cxn modelId="{6D1625C2-33EE-4D27-BB43-9A747BD86715}" type="presParOf" srcId="{E16D7FF2-E46F-4011-9964-1BCC5CDE3CC1}" destId="{5E6B9DDB-7F55-4751-B27A-2E695970BC28}" srcOrd="3" destOrd="0" presId="urn:microsoft.com/office/officeart/2008/layout/LinedList"/>
    <dgm:cxn modelId="{7838CE89-CEF9-4D24-992B-5D02D331D81D}" type="presParOf" srcId="{5E6B9DDB-7F55-4751-B27A-2E695970BC28}" destId="{CF9C7B76-43AE-423E-AD48-F6E095FAA088}" srcOrd="0" destOrd="0" presId="urn:microsoft.com/office/officeart/2008/layout/LinedList"/>
    <dgm:cxn modelId="{374BA9FB-A2DF-420A-B8E2-303B34A15303}" type="presParOf" srcId="{5E6B9DDB-7F55-4751-B27A-2E695970BC28}" destId="{F8A66394-1946-43D8-8356-4E4267E2443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EAF825-878A-4FB6-B98C-FE6115E246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00600FA-063A-4EEE-9E60-B5B444AEC059}">
      <dgm:prSet phldrT="[Text]"/>
      <dgm:spPr>
        <a:solidFill>
          <a:srgbClr val="F0D828"/>
        </a:solidFill>
      </dgm:spPr>
      <dgm:t>
        <a:bodyPr/>
        <a:lstStyle/>
        <a:p>
          <a:pPr algn="ctr"/>
          <a:r>
            <a:rPr lang="en-US" b="1" smtClean="0">
              <a:solidFill>
                <a:schemeClr val="tx1"/>
              </a:solidFill>
              <a:latin typeface="Times New Roman" panose="02020603050405020304" pitchFamily="18" charset="0"/>
              <a:cs typeface="Times New Roman" panose="02020603050405020304" pitchFamily="18" charset="0"/>
            </a:rPr>
            <a:t>Culture</a:t>
          </a:r>
          <a:endParaRPr lang="en-US" b="1">
            <a:solidFill>
              <a:schemeClr val="tx1"/>
            </a:solidFill>
            <a:latin typeface="Times New Roman" panose="02020603050405020304" pitchFamily="18" charset="0"/>
            <a:cs typeface="Times New Roman" panose="02020603050405020304" pitchFamily="18" charset="0"/>
          </a:endParaRPr>
        </a:p>
      </dgm:t>
    </dgm:pt>
    <dgm:pt modelId="{088E371F-16F8-44DE-8EC1-1E0D9CFB808B}" type="parTrans" cxnId="{894C5FA7-488F-4EED-B416-5FDA8BB60C01}">
      <dgm:prSet/>
      <dgm:spPr/>
      <dgm:t>
        <a:bodyPr/>
        <a:lstStyle/>
        <a:p>
          <a:endParaRPr lang="en-US"/>
        </a:p>
      </dgm:t>
    </dgm:pt>
    <dgm:pt modelId="{62736497-23CF-4047-B16C-E9E368F0CCF1}" type="sibTrans" cxnId="{894C5FA7-488F-4EED-B416-5FDA8BB60C01}">
      <dgm:prSet/>
      <dgm:spPr/>
      <dgm:t>
        <a:bodyPr/>
        <a:lstStyle/>
        <a:p>
          <a:endParaRPr lang="en-US"/>
        </a:p>
      </dgm:t>
    </dgm:pt>
    <dgm:pt modelId="{68D8E466-74B0-42D7-BEC5-99D89F3AB21F}" type="pres">
      <dgm:prSet presAssocID="{6CEAF825-878A-4FB6-B98C-FE6115E2460D}" presName="linear" presStyleCnt="0">
        <dgm:presLayoutVars>
          <dgm:animLvl val="lvl"/>
          <dgm:resizeHandles val="exact"/>
        </dgm:presLayoutVars>
      </dgm:prSet>
      <dgm:spPr/>
      <dgm:t>
        <a:bodyPr/>
        <a:lstStyle/>
        <a:p>
          <a:endParaRPr lang="en-US"/>
        </a:p>
      </dgm:t>
    </dgm:pt>
    <dgm:pt modelId="{4E4B9FF0-A7D2-49CB-9518-E2DC6466A0A9}" type="pres">
      <dgm:prSet presAssocID="{400600FA-063A-4EEE-9E60-B5B444AEC059}" presName="parentText" presStyleLbl="node1" presStyleIdx="0" presStyleCnt="1">
        <dgm:presLayoutVars>
          <dgm:chMax val="0"/>
          <dgm:bulletEnabled val="1"/>
        </dgm:presLayoutVars>
      </dgm:prSet>
      <dgm:spPr/>
      <dgm:t>
        <a:bodyPr/>
        <a:lstStyle/>
        <a:p>
          <a:endParaRPr lang="en-US"/>
        </a:p>
      </dgm:t>
    </dgm:pt>
  </dgm:ptLst>
  <dgm:cxnLst>
    <dgm:cxn modelId="{F848C92E-5736-4ED9-990D-36640182DE2F}" type="presOf" srcId="{400600FA-063A-4EEE-9E60-B5B444AEC059}" destId="{4E4B9FF0-A7D2-49CB-9518-E2DC6466A0A9}" srcOrd="0" destOrd="0" presId="urn:microsoft.com/office/officeart/2005/8/layout/vList2"/>
    <dgm:cxn modelId="{01965C06-D2AD-41DC-920F-671233171E28}" type="presOf" srcId="{6CEAF825-878A-4FB6-B98C-FE6115E2460D}" destId="{68D8E466-74B0-42D7-BEC5-99D89F3AB21F}" srcOrd="0" destOrd="0" presId="urn:microsoft.com/office/officeart/2005/8/layout/vList2"/>
    <dgm:cxn modelId="{894C5FA7-488F-4EED-B416-5FDA8BB60C01}" srcId="{6CEAF825-878A-4FB6-B98C-FE6115E2460D}" destId="{400600FA-063A-4EEE-9E60-B5B444AEC059}" srcOrd="0" destOrd="0" parTransId="{088E371F-16F8-44DE-8EC1-1E0D9CFB808B}" sibTransId="{62736497-23CF-4047-B16C-E9E368F0CCF1}"/>
    <dgm:cxn modelId="{4BFAC716-C581-4FE6-8C88-BD49EEBC9DC6}" type="presParOf" srcId="{68D8E466-74B0-42D7-BEC5-99D89F3AB21F}" destId="{4E4B9FF0-A7D2-49CB-9518-E2DC6466A0A9}"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44AB3D-E28C-4CAA-BE75-B02CA6A43EA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D428500-B358-4A9F-BC7B-B113F5E77E72}">
      <dgm:prSet custT="1"/>
      <dgm:spPr/>
      <dgm:t>
        <a:bodyPr/>
        <a:lstStyle/>
        <a:p>
          <a:r>
            <a:rPr lang="en-US" sz="2400" dirty="0" smtClean="0">
              <a:latin typeface="Times New Roman" panose="02020603050405020304" pitchFamily="18" charset="0"/>
              <a:cs typeface="Times New Roman" panose="02020603050405020304" pitchFamily="18" charset="0"/>
            </a:rPr>
            <a:t>For example: Eating with chopsticks in China.</a:t>
          </a:r>
          <a:endParaRPr lang="en-US" sz="2400" dirty="0"/>
        </a:p>
      </dgm:t>
    </dgm:pt>
    <dgm:pt modelId="{DA8FA8BA-1D83-4577-961E-9F4B200BC96A}" type="parTrans" cxnId="{3DA0755F-A7AF-4F39-9422-460A9B79E1C2}">
      <dgm:prSet/>
      <dgm:spPr/>
      <dgm:t>
        <a:bodyPr/>
        <a:lstStyle/>
        <a:p>
          <a:endParaRPr lang="en-US" sz="2400"/>
        </a:p>
      </dgm:t>
    </dgm:pt>
    <dgm:pt modelId="{A4409535-C0F7-45B0-BEC3-30B3FFFE7890}" type="sibTrans" cxnId="{3DA0755F-A7AF-4F39-9422-460A9B79E1C2}">
      <dgm:prSet/>
      <dgm:spPr/>
      <dgm:t>
        <a:bodyPr/>
        <a:lstStyle/>
        <a:p>
          <a:endParaRPr lang="en-US" sz="2400"/>
        </a:p>
      </dgm:t>
    </dgm:pt>
    <dgm:pt modelId="{F5F651DE-9F16-4619-B4BB-20B0AD9220DE}" type="pres">
      <dgm:prSet presAssocID="{CB44AB3D-E28C-4CAA-BE75-B02CA6A43EA5}" presName="vert0" presStyleCnt="0">
        <dgm:presLayoutVars>
          <dgm:dir/>
          <dgm:animOne val="branch"/>
          <dgm:animLvl val="lvl"/>
        </dgm:presLayoutVars>
      </dgm:prSet>
      <dgm:spPr/>
      <dgm:t>
        <a:bodyPr/>
        <a:lstStyle/>
        <a:p>
          <a:endParaRPr lang="en-US"/>
        </a:p>
      </dgm:t>
    </dgm:pt>
    <dgm:pt modelId="{489B1ECF-6B9C-4BC9-BF28-651F5D8047A9}" type="pres">
      <dgm:prSet presAssocID="{3D428500-B358-4A9F-BC7B-B113F5E77E72}" presName="thickLine" presStyleLbl="alignNode1" presStyleIdx="0" presStyleCnt="1"/>
      <dgm:spPr/>
    </dgm:pt>
    <dgm:pt modelId="{49A3A41A-C73B-4F38-BDED-788E6E1E9634}" type="pres">
      <dgm:prSet presAssocID="{3D428500-B358-4A9F-BC7B-B113F5E77E72}" presName="horz1" presStyleCnt="0"/>
      <dgm:spPr/>
    </dgm:pt>
    <dgm:pt modelId="{A509774F-8C02-44E9-800B-102511ABB82C}" type="pres">
      <dgm:prSet presAssocID="{3D428500-B358-4A9F-BC7B-B113F5E77E72}" presName="tx1" presStyleLbl="revTx" presStyleIdx="0" presStyleCnt="1"/>
      <dgm:spPr/>
      <dgm:t>
        <a:bodyPr/>
        <a:lstStyle/>
        <a:p>
          <a:endParaRPr lang="en-US"/>
        </a:p>
      </dgm:t>
    </dgm:pt>
    <dgm:pt modelId="{E0A5766E-F97A-462B-B0F8-65E278D39E11}" type="pres">
      <dgm:prSet presAssocID="{3D428500-B358-4A9F-BC7B-B113F5E77E72}" presName="vert1" presStyleCnt="0"/>
      <dgm:spPr/>
    </dgm:pt>
  </dgm:ptLst>
  <dgm:cxnLst>
    <dgm:cxn modelId="{4587C7BD-49CF-4DE9-BF45-6F920F2F601B}" type="presOf" srcId="{3D428500-B358-4A9F-BC7B-B113F5E77E72}" destId="{A509774F-8C02-44E9-800B-102511ABB82C}" srcOrd="0" destOrd="0" presId="urn:microsoft.com/office/officeart/2008/layout/LinedList"/>
    <dgm:cxn modelId="{3DA0755F-A7AF-4F39-9422-460A9B79E1C2}" srcId="{CB44AB3D-E28C-4CAA-BE75-B02CA6A43EA5}" destId="{3D428500-B358-4A9F-BC7B-B113F5E77E72}" srcOrd="0" destOrd="0" parTransId="{DA8FA8BA-1D83-4577-961E-9F4B200BC96A}" sibTransId="{A4409535-C0F7-45B0-BEC3-30B3FFFE7890}"/>
    <dgm:cxn modelId="{BAC310B9-0F65-47B6-B264-2ED60AFBA8FC}" type="presOf" srcId="{CB44AB3D-E28C-4CAA-BE75-B02CA6A43EA5}" destId="{F5F651DE-9F16-4619-B4BB-20B0AD9220DE}" srcOrd="0" destOrd="0" presId="urn:microsoft.com/office/officeart/2008/layout/LinedList"/>
    <dgm:cxn modelId="{71993A86-38B4-4C86-9905-52A8DA8F318E}" type="presParOf" srcId="{F5F651DE-9F16-4619-B4BB-20B0AD9220DE}" destId="{489B1ECF-6B9C-4BC9-BF28-651F5D8047A9}" srcOrd="0" destOrd="0" presId="urn:microsoft.com/office/officeart/2008/layout/LinedList"/>
    <dgm:cxn modelId="{7679853D-3AA5-4598-A6DB-DA5C2EE1BC10}" type="presParOf" srcId="{F5F651DE-9F16-4619-B4BB-20B0AD9220DE}" destId="{49A3A41A-C73B-4F38-BDED-788E6E1E9634}" srcOrd="1" destOrd="0" presId="urn:microsoft.com/office/officeart/2008/layout/LinedList"/>
    <dgm:cxn modelId="{F4A28893-1775-4E4A-AF44-28B5D2006E19}" type="presParOf" srcId="{49A3A41A-C73B-4F38-BDED-788E6E1E9634}" destId="{A509774F-8C02-44E9-800B-102511ABB82C}" srcOrd="0" destOrd="0" presId="urn:microsoft.com/office/officeart/2008/layout/LinedList"/>
    <dgm:cxn modelId="{4A2687DA-E608-4CFE-83C0-DBFF09AA44AF}" type="presParOf" srcId="{49A3A41A-C73B-4F38-BDED-788E6E1E9634}" destId="{E0A5766E-F97A-462B-B0F8-65E278D39E11}"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A3C273B-9CCD-43EE-8660-6ECD21965913}"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8A642E68-F7A0-490B-AC87-BD0115E08589}">
      <dgm:prSet phldrT="[Text]"/>
      <dgm:spPr>
        <a:solidFill>
          <a:schemeClr val="accent2"/>
        </a:solidFill>
        <a:ln>
          <a:solidFill>
            <a:srgbClr val="FF6600"/>
          </a:solidFill>
        </a:ln>
      </dgm:spPr>
      <dgm:t>
        <a:bodyPr/>
        <a:lstStyle/>
        <a:p>
          <a:r>
            <a:rPr lang="en-US" b="1" dirty="0" smtClean="0">
              <a:solidFill>
                <a:schemeClr val="bg1"/>
              </a:solidFill>
              <a:latin typeface="Times New Roman" panose="02020603050405020304" pitchFamily="18" charset="0"/>
              <a:cs typeface="Times New Roman" panose="02020603050405020304" pitchFamily="18" charset="0"/>
            </a:rPr>
            <a:t>1. Material Culture</a:t>
          </a:r>
          <a:endParaRPr lang="en-US" b="1" dirty="0">
            <a:solidFill>
              <a:schemeClr val="bg1"/>
            </a:solidFill>
            <a:latin typeface="Times New Roman" panose="02020603050405020304" pitchFamily="18" charset="0"/>
            <a:cs typeface="Times New Roman" panose="02020603050405020304" pitchFamily="18" charset="0"/>
          </a:endParaRPr>
        </a:p>
      </dgm:t>
    </dgm:pt>
    <dgm:pt modelId="{1F94F06A-CF6F-49B9-BF69-4AC4FEB9A81D}" type="parTrans" cxnId="{534E3008-E387-499A-B93D-CDF25A901B01}">
      <dgm:prSet/>
      <dgm:spPr/>
      <dgm:t>
        <a:bodyPr/>
        <a:lstStyle/>
        <a:p>
          <a:endParaRPr lang="en-US">
            <a:latin typeface="Times New Roman" panose="02020603050405020304" pitchFamily="18" charset="0"/>
            <a:cs typeface="Times New Roman" panose="02020603050405020304" pitchFamily="18" charset="0"/>
          </a:endParaRPr>
        </a:p>
      </dgm:t>
    </dgm:pt>
    <dgm:pt modelId="{A266A8C3-D653-4A3C-8F69-2E61F5C335AA}" type="sibTrans" cxnId="{534E3008-E387-499A-B93D-CDF25A901B01}">
      <dgm:prSet/>
      <dgm:spPr/>
      <dgm:t>
        <a:bodyPr/>
        <a:lstStyle/>
        <a:p>
          <a:endParaRPr lang="en-US">
            <a:latin typeface="Times New Roman" panose="02020603050405020304" pitchFamily="18" charset="0"/>
            <a:cs typeface="Times New Roman" panose="02020603050405020304" pitchFamily="18" charset="0"/>
          </a:endParaRPr>
        </a:p>
      </dgm:t>
    </dgm:pt>
    <dgm:pt modelId="{56425D84-7F0D-4A28-B6F7-0EC2E50BE740}">
      <dgm:prSet/>
      <dgm:spPr>
        <a:noFill/>
        <a:ln>
          <a:noFill/>
        </a:ln>
      </dgm:spPr>
      <dgm:t>
        <a:bodyPr/>
        <a:lstStyle/>
        <a:p>
          <a:pPr algn="just"/>
          <a:r>
            <a:rPr lang="en-US" dirty="0" smtClean="0">
              <a:solidFill>
                <a:schemeClr val="tx1"/>
              </a:solidFill>
              <a:latin typeface="Times New Roman" panose="02020603050405020304" pitchFamily="18" charset="0"/>
              <a:cs typeface="Times New Roman" panose="02020603050405020304" pitchFamily="18" charset="0"/>
            </a:rPr>
            <a:t>Consists of </a:t>
          </a:r>
          <a:r>
            <a:rPr lang="en-US" b="1" dirty="0" smtClean="0">
              <a:solidFill>
                <a:schemeClr val="tx1"/>
              </a:solidFill>
              <a:latin typeface="Times New Roman" panose="02020603050405020304" pitchFamily="18" charset="0"/>
              <a:cs typeface="Times New Roman" panose="02020603050405020304" pitchFamily="18" charset="0"/>
            </a:rPr>
            <a:t>human technology</a:t>
          </a:r>
          <a:r>
            <a:rPr lang="en-US" dirty="0" smtClean="0">
              <a:solidFill>
                <a:schemeClr val="tx1"/>
              </a:solidFill>
              <a:latin typeface="Times New Roman" panose="02020603050405020304" pitchFamily="18" charset="0"/>
              <a:cs typeface="Times New Roman" panose="02020603050405020304" pitchFamily="18" charset="0"/>
            </a:rPr>
            <a:t>—all the things human beings make and use, from small, hand held tools to skyscrapers. It includes all the material things that are created by human beings.</a:t>
          </a:r>
        </a:p>
      </dgm:t>
    </dgm:pt>
    <dgm:pt modelId="{C658CAFF-3D96-4080-80A4-B36A0AD0F9D7}" type="parTrans" cxnId="{47F7E661-FCE2-4C65-9028-95D0A18E3183}">
      <dgm:prSet/>
      <dgm:spPr/>
      <dgm:t>
        <a:bodyPr/>
        <a:lstStyle/>
        <a:p>
          <a:endParaRPr lang="en-US">
            <a:latin typeface="Times New Roman" panose="02020603050405020304" pitchFamily="18" charset="0"/>
            <a:cs typeface="Times New Roman" panose="02020603050405020304" pitchFamily="18" charset="0"/>
          </a:endParaRPr>
        </a:p>
      </dgm:t>
    </dgm:pt>
    <dgm:pt modelId="{4C1A88A3-3AAD-4E3B-9A45-58F1B43B2DDA}" type="sibTrans" cxnId="{47F7E661-FCE2-4C65-9028-95D0A18E3183}">
      <dgm:prSet/>
      <dgm:spPr/>
      <dgm:t>
        <a:bodyPr/>
        <a:lstStyle/>
        <a:p>
          <a:endParaRPr lang="en-US">
            <a:latin typeface="Times New Roman" panose="02020603050405020304" pitchFamily="18" charset="0"/>
            <a:cs typeface="Times New Roman" panose="02020603050405020304" pitchFamily="18" charset="0"/>
          </a:endParaRPr>
        </a:p>
      </dgm:t>
    </dgm:pt>
    <dgm:pt modelId="{CE1E7B2C-4280-471F-BEF8-3A2076A26390}">
      <dgm:prSet/>
      <dgm:spPr>
        <a:noFill/>
        <a:ln>
          <a:noFill/>
        </a:ln>
      </dgm:spPr>
      <dgm:t>
        <a:bodyPr/>
        <a:lstStyle/>
        <a:p>
          <a:pPr algn="just"/>
          <a:r>
            <a:rPr lang="en-US" b="1" dirty="0" smtClean="0">
              <a:solidFill>
                <a:schemeClr val="tx1"/>
              </a:solidFill>
              <a:latin typeface="Times New Roman" panose="02020603050405020304" pitchFamily="18" charset="0"/>
              <a:cs typeface="Times New Roman" panose="02020603050405020304" pitchFamily="18" charset="0"/>
            </a:rPr>
            <a:t>Cultural artifacts</a:t>
          </a:r>
        </a:p>
      </dgm:t>
    </dgm:pt>
    <dgm:pt modelId="{D906EDD9-BD08-4373-8255-FE5CB3768E34}" type="parTrans" cxnId="{E7FADB0F-1BDA-47FD-9A78-A4B9C495B202}">
      <dgm:prSet/>
      <dgm:spPr/>
      <dgm:t>
        <a:bodyPr/>
        <a:lstStyle/>
        <a:p>
          <a:endParaRPr lang="en-US">
            <a:latin typeface="Times New Roman" panose="02020603050405020304" pitchFamily="18" charset="0"/>
            <a:cs typeface="Times New Roman" panose="02020603050405020304" pitchFamily="18" charset="0"/>
          </a:endParaRPr>
        </a:p>
      </dgm:t>
    </dgm:pt>
    <dgm:pt modelId="{5D71849B-351F-4CAF-8856-789ABE9FE619}" type="sibTrans" cxnId="{E7FADB0F-1BDA-47FD-9A78-A4B9C495B202}">
      <dgm:prSet/>
      <dgm:spPr/>
      <dgm:t>
        <a:bodyPr/>
        <a:lstStyle/>
        <a:p>
          <a:endParaRPr lang="en-US">
            <a:latin typeface="Times New Roman" panose="02020603050405020304" pitchFamily="18" charset="0"/>
            <a:cs typeface="Times New Roman" panose="02020603050405020304" pitchFamily="18" charset="0"/>
          </a:endParaRPr>
        </a:p>
      </dgm:t>
    </dgm:pt>
    <dgm:pt modelId="{B8209F39-5991-4770-BB45-D78A4782FEFE}">
      <dgm:prSet/>
      <dgm:spPr>
        <a:noFill/>
        <a:ln>
          <a:noFill/>
        </a:ln>
      </dgm:spPr>
      <dgm:t>
        <a:bodyPr/>
        <a:lstStyle/>
        <a:p>
          <a:pPr algn="just"/>
          <a:r>
            <a:rPr lang="en-US" dirty="0" smtClean="0">
              <a:solidFill>
                <a:schemeClr val="tx1"/>
              </a:solidFill>
              <a:latin typeface="Times New Roman" panose="02020603050405020304" pitchFamily="18" charset="0"/>
              <a:cs typeface="Times New Roman" panose="02020603050405020304" pitchFamily="18" charset="0"/>
            </a:rPr>
            <a:t>The material objects </a:t>
          </a:r>
          <a:r>
            <a:rPr lang="en-US" b="1" dirty="0" smtClean="0">
              <a:solidFill>
                <a:schemeClr val="tx1"/>
              </a:solidFill>
              <a:latin typeface="Times New Roman" panose="02020603050405020304" pitchFamily="18" charset="0"/>
              <a:cs typeface="Times New Roman" panose="02020603050405020304" pitchFamily="18" charset="0"/>
            </a:rPr>
            <a:t>physical objects </a:t>
          </a:r>
          <a:r>
            <a:rPr lang="en-US" dirty="0" smtClean="0">
              <a:solidFill>
                <a:schemeClr val="tx1"/>
              </a:solidFill>
              <a:latin typeface="Times New Roman" panose="02020603050405020304" pitchFamily="18" charset="0"/>
              <a:cs typeface="Times New Roman" panose="02020603050405020304" pitchFamily="18" charset="0"/>
            </a:rPr>
            <a:t>that distinguish a group of people, such as their art, buildings, weapons, utensils, machines, hairstyles, clothing, jewelry and worshiping places.</a:t>
          </a:r>
        </a:p>
      </dgm:t>
    </dgm:pt>
    <dgm:pt modelId="{E0BF6685-FF18-4DF0-8278-AB1892333624}" type="parTrans" cxnId="{99EBBA43-FE30-4C77-BDA3-BCE3F8DE7B2E}">
      <dgm:prSet/>
      <dgm:spPr/>
      <dgm:t>
        <a:bodyPr/>
        <a:lstStyle/>
        <a:p>
          <a:endParaRPr lang="en-US">
            <a:latin typeface="Times New Roman" panose="02020603050405020304" pitchFamily="18" charset="0"/>
            <a:cs typeface="Times New Roman" panose="02020603050405020304" pitchFamily="18" charset="0"/>
          </a:endParaRPr>
        </a:p>
      </dgm:t>
    </dgm:pt>
    <dgm:pt modelId="{DC0CE5F6-4266-49C1-B987-FF0D90BA022F}" type="sibTrans" cxnId="{99EBBA43-FE30-4C77-BDA3-BCE3F8DE7B2E}">
      <dgm:prSet/>
      <dgm:spPr/>
      <dgm:t>
        <a:bodyPr/>
        <a:lstStyle/>
        <a:p>
          <a:endParaRPr lang="en-US">
            <a:latin typeface="Times New Roman" panose="02020603050405020304" pitchFamily="18" charset="0"/>
            <a:cs typeface="Times New Roman" panose="02020603050405020304" pitchFamily="18" charset="0"/>
          </a:endParaRPr>
        </a:p>
      </dgm:t>
    </dgm:pt>
    <dgm:pt modelId="{4F4A714D-7D8D-4116-9587-C6EC1921BA2B}">
      <dgm:prSet/>
      <dgm:spPr>
        <a:noFill/>
        <a:ln>
          <a:noFill/>
        </a:ln>
      </dgm:spPr>
      <dgm:t>
        <a:bodyPr/>
        <a:lstStyle/>
        <a:p>
          <a:pPr algn="just"/>
          <a:r>
            <a:rPr lang="en-US" dirty="0" smtClean="0">
              <a:solidFill>
                <a:schemeClr val="tx1"/>
              </a:solidFill>
              <a:latin typeface="Times New Roman" panose="02020603050405020304" pitchFamily="18" charset="0"/>
              <a:cs typeface="Times New Roman" panose="02020603050405020304" pitchFamily="18" charset="0"/>
            </a:rPr>
            <a:t>Example: Metro passes and bus tokens are part of material culture, as are automobiles, stores, and the physical structures where people worship. </a:t>
          </a:r>
          <a:endParaRPr lang="en-US" dirty="0">
            <a:solidFill>
              <a:schemeClr val="tx1"/>
            </a:solidFill>
            <a:latin typeface="Times New Roman" panose="02020603050405020304" pitchFamily="18" charset="0"/>
            <a:cs typeface="Times New Roman" panose="02020603050405020304" pitchFamily="18" charset="0"/>
          </a:endParaRPr>
        </a:p>
      </dgm:t>
    </dgm:pt>
    <dgm:pt modelId="{57C02652-91F2-4585-A61E-81F2E10B7B30}" type="parTrans" cxnId="{93E90ADB-4900-4CD0-9EBE-0B5332BF860E}">
      <dgm:prSet/>
      <dgm:spPr/>
      <dgm:t>
        <a:bodyPr/>
        <a:lstStyle/>
        <a:p>
          <a:endParaRPr lang="en-US">
            <a:latin typeface="Times New Roman" panose="02020603050405020304" pitchFamily="18" charset="0"/>
            <a:cs typeface="Times New Roman" panose="02020603050405020304" pitchFamily="18" charset="0"/>
          </a:endParaRPr>
        </a:p>
      </dgm:t>
    </dgm:pt>
    <dgm:pt modelId="{77E40E5F-2118-45C1-A8AC-78C2FFD1B689}" type="sibTrans" cxnId="{93E90ADB-4900-4CD0-9EBE-0B5332BF860E}">
      <dgm:prSet/>
      <dgm:spPr/>
      <dgm:t>
        <a:bodyPr/>
        <a:lstStyle/>
        <a:p>
          <a:endParaRPr lang="en-US">
            <a:latin typeface="Times New Roman" panose="02020603050405020304" pitchFamily="18" charset="0"/>
            <a:cs typeface="Times New Roman" panose="02020603050405020304" pitchFamily="18" charset="0"/>
          </a:endParaRPr>
        </a:p>
      </dgm:t>
    </dgm:pt>
    <dgm:pt modelId="{61F2EC38-66F5-4346-AE7C-EA31EE871CBF}" type="pres">
      <dgm:prSet presAssocID="{DA3C273B-9CCD-43EE-8660-6ECD21965913}" presName="linear" presStyleCnt="0">
        <dgm:presLayoutVars>
          <dgm:dir/>
          <dgm:animLvl val="lvl"/>
          <dgm:resizeHandles val="exact"/>
        </dgm:presLayoutVars>
      </dgm:prSet>
      <dgm:spPr/>
      <dgm:t>
        <a:bodyPr/>
        <a:lstStyle/>
        <a:p>
          <a:endParaRPr lang="en-US"/>
        </a:p>
      </dgm:t>
    </dgm:pt>
    <dgm:pt modelId="{DCAE9439-C4BF-4EB2-ABAD-373C74BA898D}" type="pres">
      <dgm:prSet presAssocID="{8A642E68-F7A0-490B-AC87-BD0115E08589}" presName="parentLin" presStyleCnt="0"/>
      <dgm:spPr/>
    </dgm:pt>
    <dgm:pt modelId="{2B5260A4-F9F8-4D07-A344-9BEF3685FD41}" type="pres">
      <dgm:prSet presAssocID="{8A642E68-F7A0-490B-AC87-BD0115E08589}" presName="parentLeftMargin" presStyleLbl="node1" presStyleIdx="0" presStyleCnt="1"/>
      <dgm:spPr/>
      <dgm:t>
        <a:bodyPr/>
        <a:lstStyle/>
        <a:p>
          <a:endParaRPr lang="en-US"/>
        </a:p>
      </dgm:t>
    </dgm:pt>
    <dgm:pt modelId="{FF633DDF-D73E-4A5A-8BF3-E031ECCDD49D}" type="pres">
      <dgm:prSet presAssocID="{8A642E68-F7A0-490B-AC87-BD0115E08589}" presName="parentText" presStyleLbl="node1" presStyleIdx="0" presStyleCnt="1">
        <dgm:presLayoutVars>
          <dgm:chMax val="0"/>
          <dgm:bulletEnabled val="1"/>
        </dgm:presLayoutVars>
      </dgm:prSet>
      <dgm:spPr/>
      <dgm:t>
        <a:bodyPr/>
        <a:lstStyle/>
        <a:p>
          <a:endParaRPr lang="en-US"/>
        </a:p>
      </dgm:t>
    </dgm:pt>
    <dgm:pt modelId="{5F1806CA-DD34-47EC-8BEA-EBC53E992B88}" type="pres">
      <dgm:prSet presAssocID="{8A642E68-F7A0-490B-AC87-BD0115E08589}" presName="negativeSpace" presStyleCnt="0"/>
      <dgm:spPr/>
    </dgm:pt>
    <dgm:pt modelId="{50A8523C-E748-4595-BBBA-1BEF834E6D88}" type="pres">
      <dgm:prSet presAssocID="{8A642E68-F7A0-490B-AC87-BD0115E08589}" presName="childText" presStyleLbl="conFgAcc1" presStyleIdx="0" presStyleCnt="1">
        <dgm:presLayoutVars>
          <dgm:bulletEnabled val="1"/>
        </dgm:presLayoutVars>
      </dgm:prSet>
      <dgm:spPr/>
      <dgm:t>
        <a:bodyPr/>
        <a:lstStyle/>
        <a:p>
          <a:endParaRPr lang="en-US"/>
        </a:p>
      </dgm:t>
    </dgm:pt>
  </dgm:ptLst>
  <dgm:cxnLst>
    <dgm:cxn modelId="{17D92E92-9D84-4C1E-AE6D-452C174E6418}" type="presOf" srcId="{B8209F39-5991-4770-BB45-D78A4782FEFE}" destId="{50A8523C-E748-4595-BBBA-1BEF834E6D88}" srcOrd="0" destOrd="2" presId="urn:microsoft.com/office/officeart/2005/8/layout/list1"/>
    <dgm:cxn modelId="{93E90ADB-4900-4CD0-9EBE-0B5332BF860E}" srcId="{8A642E68-F7A0-490B-AC87-BD0115E08589}" destId="{4F4A714D-7D8D-4116-9587-C6EC1921BA2B}" srcOrd="3" destOrd="0" parTransId="{57C02652-91F2-4585-A61E-81F2E10B7B30}" sibTransId="{77E40E5F-2118-45C1-A8AC-78C2FFD1B689}"/>
    <dgm:cxn modelId="{4722EF1F-8CBA-4B57-A1DC-150A60F6F304}" type="presOf" srcId="{56425D84-7F0D-4A28-B6F7-0EC2E50BE740}" destId="{50A8523C-E748-4595-BBBA-1BEF834E6D88}" srcOrd="0" destOrd="0" presId="urn:microsoft.com/office/officeart/2005/8/layout/list1"/>
    <dgm:cxn modelId="{0A4FDF6C-5D7A-417C-92AE-A381589D15FD}" type="presOf" srcId="{4F4A714D-7D8D-4116-9587-C6EC1921BA2B}" destId="{50A8523C-E748-4595-BBBA-1BEF834E6D88}" srcOrd="0" destOrd="3" presId="urn:microsoft.com/office/officeart/2005/8/layout/list1"/>
    <dgm:cxn modelId="{99EBBA43-FE30-4C77-BDA3-BCE3F8DE7B2E}" srcId="{8A642E68-F7A0-490B-AC87-BD0115E08589}" destId="{B8209F39-5991-4770-BB45-D78A4782FEFE}" srcOrd="2" destOrd="0" parTransId="{E0BF6685-FF18-4DF0-8278-AB1892333624}" sibTransId="{DC0CE5F6-4266-49C1-B987-FF0D90BA022F}"/>
    <dgm:cxn modelId="{534E3008-E387-499A-B93D-CDF25A901B01}" srcId="{DA3C273B-9CCD-43EE-8660-6ECD21965913}" destId="{8A642E68-F7A0-490B-AC87-BD0115E08589}" srcOrd="0" destOrd="0" parTransId="{1F94F06A-CF6F-49B9-BF69-4AC4FEB9A81D}" sibTransId="{A266A8C3-D653-4A3C-8F69-2E61F5C335AA}"/>
    <dgm:cxn modelId="{006D32D1-443A-42AD-99BB-DA1432B78A30}" type="presOf" srcId="{8A642E68-F7A0-490B-AC87-BD0115E08589}" destId="{2B5260A4-F9F8-4D07-A344-9BEF3685FD41}" srcOrd="0" destOrd="0" presId="urn:microsoft.com/office/officeart/2005/8/layout/list1"/>
    <dgm:cxn modelId="{47F7E661-FCE2-4C65-9028-95D0A18E3183}" srcId="{8A642E68-F7A0-490B-AC87-BD0115E08589}" destId="{56425D84-7F0D-4A28-B6F7-0EC2E50BE740}" srcOrd="0" destOrd="0" parTransId="{C658CAFF-3D96-4080-80A4-B36A0AD0F9D7}" sibTransId="{4C1A88A3-3AAD-4E3B-9A45-58F1B43B2DDA}"/>
    <dgm:cxn modelId="{E7FADB0F-1BDA-47FD-9A78-A4B9C495B202}" srcId="{8A642E68-F7A0-490B-AC87-BD0115E08589}" destId="{CE1E7B2C-4280-471F-BEF8-3A2076A26390}" srcOrd="1" destOrd="0" parTransId="{D906EDD9-BD08-4373-8255-FE5CB3768E34}" sibTransId="{5D71849B-351F-4CAF-8856-789ABE9FE619}"/>
    <dgm:cxn modelId="{EF8695ED-AFBD-4BF6-9C28-96ED08B49401}" type="presOf" srcId="{CE1E7B2C-4280-471F-BEF8-3A2076A26390}" destId="{50A8523C-E748-4595-BBBA-1BEF834E6D88}" srcOrd="0" destOrd="1" presId="urn:microsoft.com/office/officeart/2005/8/layout/list1"/>
    <dgm:cxn modelId="{A3F98A6A-06B4-4B4A-97D2-E435F9C2A7E5}" type="presOf" srcId="{8A642E68-F7A0-490B-AC87-BD0115E08589}" destId="{FF633DDF-D73E-4A5A-8BF3-E031ECCDD49D}" srcOrd="1" destOrd="0" presId="urn:microsoft.com/office/officeart/2005/8/layout/list1"/>
    <dgm:cxn modelId="{4A7FD2FA-1B96-47AB-B220-1AC4EB0B2AAC}" type="presOf" srcId="{DA3C273B-9CCD-43EE-8660-6ECD21965913}" destId="{61F2EC38-66F5-4346-AE7C-EA31EE871CBF}" srcOrd="0" destOrd="0" presId="urn:microsoft.com/office/officeart/2005/8/layout/list1"/>
    <dgm:cxn modelId="{FF3081BB-3E46-469D-9058-913730D3E10D}" type="presParOf" srcId="{61F2EC38-66F5-4346-AE7C-EA31EE871CBF}" destId="{DCAE9439-C4BF-4EB2-ABAD-373C74BA898D}" srcOrd="0" destOrd="0" presId="urn:microsoft.com/office/officeart/2005/8/layout/list1"/>
    <dgm:cxn modelId="{EE337A7F-7459-480E-8D94-A16773A4268F}" type="presParOf" srcId="{DCAE9439-C4BF-4EB2-ABAD-373C74BA898D}" destId="{2B5260A4-F9F8-4D07-A344-9BEF3685FD41}" srcOrd="0" destOrd="0" presId="urn:microsoft.com/office/officeart/2005/8/layout/list1"/>
    <dgm:cxn modelId="{64059813-8054-4089-8557-B134F89925F8}" type="presParOf" srcId="{DCAE9439-C4BF-4EB2-ABAD-373C74BA898D}" destId="{FF633DDF-D73E-4A5A-8BF3-E031ECCDD49D}" srcOrd="1" destOrd="0" presId="urn:microsoft.com/office/officeart/2005/8/layout/list1"/>
    <dgm:cxn modelId="{C2CB6443-9E3E-4106-AF4A-BCA8E7AA2FD3}" type="presParOf" srcId="{61F2EC38-66F5-4346-AE7C-EA31EE871CBF}" destId="{5F1806CA-DD34-47EC-8BEA-EBC53E992B88}" srcOrd="1" destOrd="0" presId="urn:microsoft.com/office/officeart/2005/8/layout/list1"/>
    <dgm:cxn modelId="{1FB59596-06CD-4DD9-A621-FA799529E3DA}" type="presParOf" srcId="{61F2EC38-66F5-4346-AE7C-EA31EE871CBF}" destId="{50A8523C-E748-4595-BBBA-1BEF834E6D8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BFBE2C-B835-4AA2-8162-79134A7474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B39166E-432C-4A2F-A4D8-B4F224EF68BE}">
      <dgm:prSet phldrT="[Text]"/>
      <dgm:spPr>
        <a:solidFill>
          <a:srgbClr val="F0D828"/>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Types of Culture</a:t>
          </a:r>
          <a:endParaRPr lang="en-US" b="1" dirty="0">
            <a:solidFill>
              <a:schemeClr val="tx1"/>
            </a:solidFill>
            <a:latin typeface="Times New Roman" panose="02020603050405020304" pitchFamily="18" charset="0"/>
            <a:cs typeface="Times New Roman" panose="02020603050405020304" pitchFamily="18" charset="0"/>
          </a:endParaRPr>
        </a:p>
      </dgm:t>
    </dgm:pt>
    <dgm:pt modelId="{D8B768DD-81D6-4488-8F96-79E0989112BA}" type="parTrans" cxnId="{3E946803-688E-462E-8807-B1DF4459045B}">
      <dgm:prSet/>
      <dgm:spPr/>
      <dgm:t>
        <a:bodyPr/>
        <a:lstStyle/>
        <a:p>
          <a:pPr algn="ctr"/>
          <a:endParaRPr lang="en-US" dirty="0"/>
        </a:p>
      </dgm:t>
    </dgm:pt>
    <dgm:pt modelId="{F76C33D5-6359-4BBF-8063-B29303977E77}" type="sibTrans" cxnId="{3E946803-688E-462E-8807-B1DF4459045B}">
      <dgm:prSet/>
      <dgm:spPr/>
      <dgm:t>
        <a:bodyPr/>
        <a:lstStyle/>
        <a:p>
          <a:pPr algn="ctr"/>
          <a:endParaRPr lang="en-US" dirty="0"/>
        </a:p>
      </dgm:t>
    </dgm:pt>
    <dgm:pt modelId="{99E3D2C9-4A3F-4BE4-B9A4-EEDE83B0ACF7}" type="pres">
      <dgm:prSet presAssocID="{44BFBE2C-B835-4AA2-8162-79134A747484}" presName="linear" presStyleCnt="0">
        <dgm:presLayoutVars>
          <dgm:animLvl val="lvl"/>
          <dgm:resizeHandles val="exact"/>
        </dgm:presLayoutVars>
      </dgm:prSet>
      <dgm:spPr/>
      <dgm:t>
        <a:bodyPr/>
        <a:lstStyle/>
        <a:p>
          <a:endParaRPr lang="en-US"/>
        </a:p>
      </dgm:t>
    </dgm:pt>
    <dgm:pt modelId="{969F0CC3-5774-4875-B6CB-3988D6FAEF60}" type="pres">
      <dgm:prSet presAssocID="{8B39166E-432C-4A2F-A4D8-B4F224EF68BE}" presName="parentText" presStyleLbl="node1" presStyleIdx="0" presStyleCnt="1">
        <dgm:presLayoutVars>
          <dgm:chMax val="0"/>
          <dgm:bulletEnabled val="1"/>
        </dgm:presLayoutVars>
      </dgm:prSet>
      <dgm:spPr/>
      <dgm:t>
        <a:bodyPr/>
        <a:lstStyle/>
        <a:p>
          <a:endParaRPr lang="en-US"/>
        </a:p>
      </dgm:t>
    </dgm:pt>
  </dgm:ptLst>
  <dgm:cxnLst>
    <dgm:cxn modelId="{3E946803-688E-462E-8807-B1DF4459045B}" srcId="{44BFBE2C-B835-4AA2-8162-79134A747484}" destId="{8B39166E-432C-4A2F-A4D8-B4F224EF68BE}" srcOrd="0" destOrd="0" parTransId="{D8B768DD-81D6-4488-8F96-79E0989112BA}" sibTransId="{F76C33D5-6359-4BBF-8063-B29303977E77}"/>
    <dgm:cxn modelId="{92933A5C-3954-4CB3-B92C-60E23EC85B47}" type="presOf" srcId="{44BFBE2C-B835-4AA2-8162-79134A747484}" destId="{99E3D2C9-4A3F-4BE4-B9A4-EEDE83B0ACF7}" srcOrd="0" destOrd="0" presId="urn:microsoft.com/office/officeart/2005/8/layout/vList2"/>
    <dgm:cxn modelId="{ADC86D3B-61D6-46E0-83DC-8BFA05146326}" type="presOf" srcId="{8B39166E-432C-4A2F-A4D8-B4F224EF68BE}" destId="{969F0CC3-5774-4875-B6CB-3988D6FAEF60}" srcOrd="0" destOrd="0" presId="urn:microsoft.com/office/officeart/2005/8/layout/vList2"/>
    <dgm:cxn modelId="{C93FA2AB-BA51-427C-8CDD-580A7BF54960}" type="presParOf" srcId="{99E3D2C9-4A3F-4BE4-B9A4-EEDE83B0ACF7}" destId="{969F0CC3-5774-4875-B6CB-3988D6FAEF6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59CF8-CADF-4D10-9851-7DAC8BEA39D7}">
      <dsp:nvSpPr>
        <dsp:cNvPr id="0" name=""/>
        <dsp:cNvSpPr/>
      </dsp:nvSpPr>
      <dsp:spPr>
        <a:xfrm>
          <a:off x="0" y="363"/>
          <a:ext cx="8128000" cy="842400"/>
        </a:xfrm>
        <a:prstGeom prst="roundRect">
          <a:avLst/>
        </a:prstGeom>
        <a:solidFill>
          <a:srgbClr val="FFB3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Times New Roman" panose="02020603050405020304" pitchFamily="18" charset="0"/>
              <a:cs typeface="Times New Roman" panose="02020603050405020304" pitchFamily="18" charset="0"/>
            </a:rPr>
            <a:t>Culture</a:t>
          </a:r>
          <a:endParaRPr lang="en-US" sz="3600" b="1" kern="1200" dirty="0">
            <a:solidFill>
              <a:schemeClr val="tx1"/>
            </a:solidFill>
            <a:latin typeface="Times New Roman" panose="02020603050405020304" pitchFamily="18" charset="0"/>
            <a:cs typeface="Times New Roman" panose="02020603050405020304" pitchFamily="18" charset="0"/>
          </a:endParaRPr>
        </a:p>
      </dsp:txBody>
      <dsp:txXfrm>
        <a:off x="41123" y="41486"/>
        <a:ext cx="8045754" cy="760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BAE0B-36D4-4B51-AB33-5C3E067F29AD}">
      <dsp:nvSpPr>
        <dsp:cNvPr id="0" name=""/>
        <dsp:cNvSpPr/>
      </dsp:nvSpPr>
      <dsp:spPr>
        <a:xfrm>
          <a:off x="0" y="522567"/>
          <a:ext cx="3740728" cy="230904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1D00F0-6DBF-43DF-95A8-BF1F6490036E}">
      <dsp:nvSpPr>
        <dsp:cNvPr id="0" name=""/>
        <dsp:cNvSpPr/>
      </dsp:nvSpPr>
      <dsp:spPr>
        <a:xfrm>
          <a:off x="0" y="2549036"/>
          <a:ext cx="3740728" cy="2692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0960" tIns="20320" rIns="60960" bIns="20320" numCol="1" spcCol="1270" anchor="b" anchorCtr="0">
          <a:noAutofit/>
        </a:bodyPr>
        <a:lstStyle/>
        <a:p>
          <a:pPr lvl="0" algn="l" defTabSz="711200">
            <a:lnSpc>
              <a:spcPct val="90000"/>
            </a:lnSpc>
            <a:spcBef>
              <a:spcPct val="0"/>
            </a:spcBef>
            <a:spcAft>
              <a:spcPct val="35000"/>
            </a:spcAft>
          </a:pPr>
          <a:endParaRPr lang="en-US" sz="1600" kern="1200" dirty="0"/>
        </a:p>
      </dsp:txBody>
      <dsp:txXfrm>
        <a:off x="0" y="2549036"/>
        <a:ext cx="3740728" cy="269208"/>
      </dsp:txXfrm>
    </dsp:sp>
    <dsp:sp modelId="{D0F9F379-6CAC-4D38-A18D-176CED82CD81}">
      <dsp:nvSpPr>
        <dsp:cNvPr id="0" name=""/>
        <dsp:cNvSpPr/>
      </dsp:nvSpPr>
      <dsp:spPr>
        <a:xfrm>
          <a:off x="0" y="2903523"/>
          <a:ext cx="2361147" cy="1232575"/>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62443-557A-4DAF-ADFC-D07C37DB9A2F}">
      <dsp:nvSpPr>
        <dsp:cNvPr id="0" name=""/>
        <dsp:cNvSpPr/>
      </dsp:nvSpPr>
      <dsp:spPr>
        <a:xfrm>
          <a:off x="0" y="3966986"/>
          <a:ext cx="2361147" cy="1539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290" tIns="11430" rIns="34290" bIns="11430" numCol="1" spcCol="1270" anchor="b" anchorCtr="0">
          <a:noAutofit/>
        </a:bodyPr>
        <a:lstStyle/>
        <a:p>
          <a:pPr lvl="0" algn="l" defTabSz="400050">
            <a:lnSpc>
              <a:spcPct val="90000"/>
            </a:lnSpc>
            <a:spcBef>
              <a:spcPct val="0"/>
            </a:spcBef>
            <a:spcAft>
              <a:spcPct val="35000"/>
            </a:spcAft>
          </a:pPr>
          <a:endParaRPr lang="en-US" sz="900" kern="1200"/>
        </a:p>
      </dsp:txBody>
      <dsp:txXfrm>
        <a:off x="0" y="3966986"/>
        <a:ext cx="2361147" cy="153936"/>
      </dsp:txXfrm>
    </dsp:sp>
    <dsp:sp modelId="{A42AEC5F-A2B9-4AFD-AC60-1EA73E7B8174}">
      <dsp:nvSpPr>
        <dsp:cNvPr id="0" name=""/>
        <dsp:cNvSpPr/>
      </dsp:nvSpPr>
      <dsp:spPr>
        <a:xfrm>
          <a:off x="2431847" y="2903523"/>
          <a:ext cx="1308880" cy="1232575"/>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C467AC-F240-4A22-88ED-8718C65AC838}">
      <dsp:nvSpPr>
        <dsp:cNvPr id="0" name=""/>
        <dsp:cNvSpPr/>
      </dsp:nvSpPr>
      <dsp:spPr>
        <a:xfrm>
          <a:off x="2431847" y="3964456"/>
          <a:ext cx="1308880" cy="1553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290" tIns="11430" rIns="34290" bIns="11430" numCol="1" spcCol="1270" anchor="b" anchorCtr="0">
          <a:noAutofit/>
        </a:bodyPr>
        <a:lstStyle/>
        <a:p>
          <a:pPr lvl="0" algn="r" defTabSz="400050">
            <a:lnSpc>
              <a:spcPct val="90000"/>
            </a:lnSpc>
            <a:spcBef>
              <a:spcPct val="0"/>
            </a:spcBef>
            <a:spcAft>
              <a:spcPct val="35000"/>
            </a:spcAft>
          </a:pPr>
          <a:endParaRPr lang="en-US" sz="900" kern="1200"/>
        </a:p>
      </dsp:txBody>
      <dsp:txXfrm>
        <a:off x="2431847" y="3964456"/>
        <a:ext cx="1308880" cy="1553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98DB6-3E40-401A-8B37-234C18E7E50F}">
      <dsp:nvSpPr>
        <dsp:cNvPr id="0" name=""/>
        <dsp:cNvSpPr/>
      </dsp:nvSpPr>
      <dsp:spPr>
        <a:xfrm>
          <a:off x="0" y="389258"/>
          <a:ext cx="11414759" cy="39123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5912" tIns="479044" rIns="885912" bIns="163576" numCol="1" spcCol="1270" anchor="t" anchorCtr="0">
          <a:noAutofit/>
        </a:bodyPr>
        <a:lstStyle/>
        <a:p>
          <a:pPr marL="228600" lvl="1" indent="-228600" algn="just" defTabSz="1022350">
            <a:lnSpc>
              <a:spcPct val="90000"/>
            </a:lnSpc>
            <a:spcBef>
              <a:spcPct val="0"/>
            </a:spcBef>
            <a:spcAft>
              <a:spcPct val="15000"/>
            </a:spcAft>
            <a:buChar char="••"/>
          </a:pPr>
          <a:r>
            <a:rPr lang="en-US" sz="2300" b="1" kern="1200" dirty="0" smtClean="0">
              <a:latin typeface="Times New Roman" panose="02020603050405020304" pitchFamily="18" charset="0"/>
              <a:cs typeface="Times New Roman" panose="02020603050405020304" pitchFamily="18" charset="0"/>
            </a:rPr>
            <a:t>Thoughts</a:t>
          </a:r>
          <a:r>
            <a:rPr lang="en-US" sz="2300" kern="1200" dirty="0" smtClean="0">
              <a:latin typeface="Times New Roman" panose="02020603050405020304" pitchFamily="18" charset="0"/>
              <a:cs typeface="Times New Roman" panose="02020603050405020304" pitchFamily="18" charset="0"/>
            </a:rPr>
            <a:t> or </a:t>
          </a:r>
          <a:r>
            <a:rPr lang="en-US" sz="2300" b="1" kern="1200" dirty="0" smtClean="0">
              <a:latin typeface="Times New Roman" panose="02020603050405020304" pitchFamily="18" charset="0"/>
              <a:cs typeface="Times New Roman" panose="02020603050405020304" pitchFamily="18" charset="0"/>
            </a:rPr>
            <a:t>ideas</a:t>
          </a:r>
          <a:r>
            <a:rPr lang="en-US" sz="2300" kern="1200" dirty="0" smtClean="0">
              <a:latin typeface="Times New Roman" panose="02020603050405020304" pitchFamily="18" charset="0"/>
              <a:cs typeface="Times New Roman" panose="02020603050405020304" pitchFamily="18" charset="0"/>
            </a:rPr>
            <a:t> that makeup the culture. </a:t>
          </a:r>
        </a:p>
        <a:p>
          <a:pPr marL="228600" lvl="1" indent="-228600" algn="just" defTabSz="1022350">
            <a:lnSpc>
              <a:spcPct val="90000"/>
            </a:lnSpc>
            <a:spcBef>
              <a:spcPct val="0"/>
            </a:spcBef>
            <a:spcAft>
              <a:spcPct val="15000"/>
            </a:spcAft>
            <a:buChar char="••"/>
          </a:pPr>
          <a:r>
            <a:rPr lang="en-US" sz="2300" kern="1200" dirty="0" smtClean="0">
              <a:latin typeface="Times New Roman" panose="02020603050405020304" pitchFamily="18" charset="0"/>
              <a:cs typeface="Times New Roman" panose="02020603050405020304" pitchFamily="18" charset="0"/>
            </a:rPr>
            <a:t>Are </a:t>
          </a:r>
          <a:r>
            <a:rPr lang="en-US" sz="2300" b="1" kern="1200" dirty="0" smtClean="0">
              <a:latin typeface="Times New Roman" panose="02020603050405020304" pitchFamily="18" charset="0"/>
              <a:cs typeface="Times New Roman" panose="02020603050405020304" pitchFamily="18" charset="0"/>
            </a:rPr>
            <a:t>intangible</a:t>
          </a:r>
        </a:p>
        <a:p>
          <a:pPr marL="228600" lvl="1" indent="-228600" algn="just" defTabSz="1022350">
            <a:lnSpc>
              <a:spcPct val="90000"/>
            </a:lnSpc>
            <a:spcBef>
              <a:spcPct val="0"/>
            </a:spcBef>
            <a:spcAft>
              <a:spcPct val="15000"/>
            </a:spcAft>
            <a:buChar char="••"/>
          </a:pPr>
          <a:r>
            <a:rPr lang="en-US" sz="2300" b="1" kern="1200" dirty="0" smtClean="0">
              <a:latin typeface="Times New Roman" panose="02020603050405020304" pitchFamily="18" charset="0"/>
              <a:cs typeface="Times New Roman" panose="02020603050405020304" pitchFamily="18" charset="0"/>
            </a:rPr>
            <a:t>A group’s ways of thinking </a:t>
          </a:r>
          <a:r>
            <a:rPr lang="en-US" sz="2300" kern="1200" dirty="0" smtClean="0">
              <a:latin typeface="Times New Roman" panose="02020603050405020304" pitchFamily="18" charset="0"/>
              <a:cs typeface="Times New Roman" panose="02020603050405020304" pitchFamily="18" charset="0"/>
            </a:rPr>
            <a:t>(including its beliefs, values, and other assumptions about the world) and </a:t>
          </a:r>
          <a:r>
            <a:rPr lang="en-US" sz="2300" b="1" kern="1200" dirty="0" smtClean="0">
              <a:latin typeface="Times New Roman" panose="02020603050405020304" pitchFamily="18" charset="0"/>
              <a:cs typeface="Times New Roman" panose="02020603050405020304" pitchFamily="18" charset="0"/>
            </a:rPr>
            <a:t>doing</a:t>
          </a:r>
          <a:r>
            <a:rPr lang="en-US" sz="2300" kern="1200" dirty="0" smtClean="0">
              <a:latin typeface="Times New Roman" panose="02020603050405020304" pitchFamily="18" charset="0"/>
              <a:cs typeface="Times New Roman" panose="02020603050405020304" pitchFamily="18" charset="0"/>
            </a:rPr>
            <a:t> (its common patterns of behavior, including language and other forms of interaction); </a:t>
          </a:r>
          <a:r>
            <a:rPr lang="en-US" sz="2300" b="1" kern="1200" dirty="0" smtClean="0">
              <a:latin typeface="Times New Roman" panose="02020603050405020304" pitchFamily="18" charset="0"/>
              <a:cs typeface="Times New Roman" panose="02020603050405020304" pitchFamily="18" charset="0"/>
            </a:rPr>
            <a:t>also called symbolic culture.</a:t>
          </a:r>
        </a:p>
        <a:p>
          <a:pPr marL="228600" lvl="1" indent="-228600" algn="just" defTabSz="1022350">
            <a:lnSpc>
              <a:spcPct val="90000"/>
            </a:lnSpc>
            <a:spcBef>
              <a:spcPct val="0"/>
            </a:spcBef>
            <a:spcAft>
              <a:spcPct val="15000"/>
            </a:spcAft>
            <a:buChar char="••"/>
          </a:pPr>
          <a:r>
            <a:rPr lang="en-US" sz="2300" kern="1200" dirty="0" smtClean="0">
              <a:latin typeface="Times New Roman" panose="02020603050405020304" pitchFamily="18" charset="0"/>
              <a:cs typeface="Times New Roman" panose="02020603050405020304" pitchFamily="18" charset="0"/>
            </a:rPr>
            <a:t>It is about how to behave and interact in the world.</a:t>
          </a:r>
        </a:p>
        <a:p>
          <a:pPr marL="228600" lvl="1" indent="-228600" algn="just" defTabSz="1022350">
            <a:lnSpc>
              <a:spcPct val="90000"/>
            </a:lnSpc>
            <a:spcBef>
              <a:spcPct val="0"/>
            </a:spcBef>
            <a:spcAft>
              <a:spcPct val="15000"/>
            </a:spcAft>
            <a:buChar char="••"/>
          </a:pPr>
          <a:r>
            <a:rPr lang="en-US" sz="2300" kern="1200" dirty="0" smtClean="0">
              <a:latin typeface="Times New Roman" panose="02020603050405020304" pitchFamily="18" charset="0"/>
              <a:cs typeface="Times New Roman" panose="02020603050405020304" pitchFamily="18" charset="0"/>
            </a:rPr>
            <a:t>Examples: laws, norms, language, values. North African assumptions that it is acceptable to stare at others in public and to push people aside to buy tickets are examples of nonmaterial culture. </a:t>
          </a:r>
        </a:p>
      </dsp:txBody>
      <dsp:txXfrm>
        <a:off x="0" y="389258"/>
        <a:ext cx="11414759" cy="3912300"/>
      </dsp:txXfrm>
    </dsp:sp>
    <dsp:sp modelId="{4FA1F0D0-34D9-4ED4-9620-955DA47CC5D7}">
      <dsp:nvSpPr>
        <dsp:cNvPr id="0" name=""/>
        <dsp:cNvSpPr/>
      </dsp:nvSpPr>
      <dsp:spPr>
        <a:xfrm>
          <a:off x="570737" y="49778"/>
          <a:ext cx="5738815" cy="678960"/>
        </a:xfrm>
        <a:prstGeom prst="roundRect">
          <a:avLst/>
        </a:prstGeom>
        <a:solidFill>
          <a:srgbClr val="2AA9A6"/>
        </a:solidFill>
        <a:ln w="12700" cap="flat" cmpd="sng" algn="ctr">
          <a:solidFill>
            <a:srgbClr val="2AA9A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2015" tIns="0" rIns="302015" bIns="0" numCol="1" spcCol="1270" anchor="ctr" anchorCtr="0">
          <a:noAutofit/>
        </a:bodyPr>
        <a:lstStyle/>
        <a:p>
          <a:pPr lvl="0" algn="l" defTabSz="1022350">
            <a:lnSpc>
              <a:spcPct val="90000"/>
            </a:lnSpc>
            <a:spcBef>
              <a:spcPct val="0"/>
            </a:spcBef>
            <a:spcAft>
              <a:spcPct val="35000"/>
            </a:spcAft>
          </a:pPr>
          <a:r>
            <a:rPr lang="en-US" sz="2300" b="1" kern="1200" dirty="0" smtClean="0">
              <a:solidFill>
                <a:schemeClr val="bg1"/>
              </a:solidFill>
              <a:latin typeface="Times New Roman" panose="02020603050405020304" pitchFamily="18" charset="0"/>
              <a:cs typeface="Times New Roman" panose="02020603050405020304" pitchFamily="18" charset="0"/>
            </a:rPr>
            <a:t>2. Non Material Culture</a:t>
          </a:r>
          <a:endParaRPr lang="en-US" sz="2300" b="1" kern="1200" dirty="0">
            <a:solidFill>
              <a:schemeClr val="bg1"/>
            </a:solidFill>
            <a:latin typeface="Times New Roman" panose="02020603050405020304" pitchFamily="18" charset="0"/>
            <a:cs typeface="Times New Roman" panose="02020603050405020304" pitchFamily="18" charset="0"/>
          </a:endParaRPr>
        </a:p>
      </dsp:txBody>
      <dsp:txXfrm>
        <a:off x="603881" y="82922"/>
        <a:ext cx="5672527" cy="612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79A2D-E68C-48DE-A3A7-1445CDFB8EF9}">
      <dsp:nvSpPr>
        <dsp:cNvPr id="0" name=""/>
        <dsp:cNvSpPr/>
      </dsp:nvSpPr>
      <dsp:spPr>
        <a:xfrm>
          <a:off x="3637723" y="1054"/>
          <a:ext cx="1845000" cy="614139"/>
        </a:xfrm>
        <a:prstGeom prst="rect">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bg1"/>
              </a:solidFill>
              <a:latin typeface="Times New Roman" panose="02020603050405020304" pitchFamily="18" charset="0"/>
              <a:cs typeface="Times New Roman" panose="02020603050405020304" pitchFamily="18" charset="0"/>
            </a:rPr>
            <a:t>Language</a:t>
          </a:r>
          <a:endParaRPr lang="en-US" sz="3300" kern="1200" dirty="0">
            <a:solidFill>
              <a:schemeClr val="bg1"/>
            </a:solidFill>
            <a:latin typeface="Times New Roman" panose="02020603050405020304" pitchFamily="18" charset="0"/>
            <a:cs typeface="Times New Roman" panose="02020603050405020304" pitchFamily="18" charset="0"/>
          </a:endParaRPr>
        </a:p>
      </dsp:txBody>
      <dsp:txXfrm>
        <a:off x="3637723" y="1054"/>
        <a:ext cx="1845000" cy="614139"/>
      </dsp:txXfrm>
    </dsp:sp>
    <dsp:sp modelId="{A3F31E14-2782-493E-830F-2C46CA61CC55}">
      <dsp:nvSpPr>
        <dsp:cNvPr id="0" name=""/>
        <dsp:cNvSpPr/>
      </dsp:nvSpPr>
      <dsp:spPr>
        <a:xfrm>
          <a:off x="2909265" y="645900"/>
          <a:ext cx="3301916" cy="614139"/>
        </a:xfrm>
        <a:prstGeom prst="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tx1">
                  <a:lumMod val="95000"/>
                  <a:lumOff val="5000"/>
                </a:schemeClr>
              </a:solidFill>
              <a:latin typeface="Times New Roman" panose="02020603050405020304" pitchFamily="18" charset="0"/>
              <a:cs typeface="Times New Roman" panose="02020603050405020304" pitchFamily="18" charset="0"/>
            </a:rPr>
            <a:t>Values and Beliefs </a:t>
          </a:r>
          <a:endParaRPr lang="en-US" sz="3300" kern="1200" dirty="0" smtClean="0">
            <a:solidFill>
              <a:schemeClr val="tx1"/>
            </a:solidFill>
            <a:latin typeface="Times New Roman" panose="02020603050405020304" pitchFamily="18" charset="0"/>
            <a:cs typeface="Times New Roman" panose="02020603050405020304" pitchFamily="18" charset="0"/>
          </a:endParaRPr>
        </a:p>
      </dsp:txBody>
      <dsp:txXfrm>
        <a:off x="2909265" y="645900"/>
        <a:ext cx="3301916" cy="614139"/>
      </dsp:txXfrm>
    </dsp:sp>
    <dsp:sp modelId="{F470040A-D4D6-4AD3-B7BA-4DC9FB779B9A}">
      <dsp:nvSpPr>
        <dsp:cNvPr id="0" name=""/>
        <dsp:cNvSpPr/>
      </dsp:nvSpPr>
      <dsp:spPr>
        <a:xfrm>
          <a:off x="3896473" y="1290746"/>
          <a:ext cx="1327500" cy="614139"/>
        </a:xfrm>
        <a:prstGeom prst="rect">
          <a:avLst/>
        </a:prstGeom>
        <a:solidFill>
          <a:srgbClr val="FFB3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tx1"/>
              </a:solidFill>
              <a:latin typeface="Times New Roman" panose="02020603050405020304" pitchFamily="18" charset="0"/>
              <a:cs typeface="Times New Roman" panose="02020603050405020304" pitchFamily="18" charset="0"/>
            </a:rPr>
            <a:t>Norms</a:t>
          </a:r>
        </a:p>
      </dsp:txBody>
      <dsp:txXfrm>
        <a:off x="3896473" y="1290746"/>
        <a:ext cx="1327500" cy="614139"/>
      </dsp:txXfrm>
    </dsp:sp>
    <dsp:sp modelId="{BCA018C1-1684-450E-8FB9-71E7C2AEF493}">
      <dsp:nvSpPr>
        <dsp:cNvPr id="0" name=""/>
        <dsp:cNvSpPr/>
      </dsp:nvSpPr>
      <dsp:spPr>
        <a:xfrm>
          <a:off x="3930223" y="1935592"/>
          <a:ext cx="1260000" cy="614139"/>
        </a:xfrm>
        <a:prstGeom prst="rect">
          <a:avLst/>
        </a:prstGeom>
        <a:solidFill>
          <a:srgbClr val="CCFF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dirty="0" smtClean="0">
              <a:solidFill>
                <a:schemeClr val="tx1"/>
              </a:solidFill>
              <a:latin typeface="Times New Roman" panose="02020603050405020304" pitchFamily="18" charset="0"/>
              <a:cs typeface="Times New Roman" panose="02020603050405020304" pitchFamily="18" charset="0"/>
            </a:rPr>
            <a:t>Mores</a:t>
          </a:r>
        </a:p>
      </dsp:txBody>
      <dsp:txXfrm>
        <a:off x="3930223" y="1935592"/>
        <a:ext cx="1260000" cy="614139"/>
      </dsp:txXfrm>
    </dsp:sp>
    <dsp:sp modelId="{11FD99E0-DB4A-47B4-A84C-DB67B3A73921}">
      <dsp:nvSpPr>
        <dsp:cNvPr id="0" name=""/>
        <dsp:cNvSpPr/>
      </dsp:nvSpPr>
      <dsp:spPr>
        <a:xfrm>
          <a:off x="3660223" y="2580439"/>
          <a:ext cx="1800000" cy="6141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smtClean="0">
              <a:solidFill>
                <a:schemeClr val="bg1"/>
              </a:solidFill>
              <a:latin typeface="Times New Roman" panose="02020603050405020304" pitchFamily="18" charset="0"/>
              <a:cs typeface="Times New Roman" panose="02020603050405020304" pitchFamily="18" charset="0"/>
            </a:rPr>
            <a:t>Folkways</a:t>
          </a:r>
          <a:endParaRPr lang="en-US" sz="3300" kern="1200" dirty="0" smtClean="0">
            <a:solidFill>
              <a:schemeClr val="bg1"/>
            </a:solidFill>
            <a:latin typeface="Times New Roman" panose="02020603050405020304" pitchFamily="18" charset="0"/>
            <a:cs typeface="Times New Roman" panose="02020603050405020304" pitchFamily="18" charset="0"/>
          </a:endParaRPr>
        </a:p>
      </dsp:txBody>
      <dsp:txXfrm>
        <a:off x="3660223" y="2580439"/>
        <a:ext cx="1800000" cy="614139"/>
      </dsp:txXfrm>
    </dsp:sp>
    <dsp:sp modelId="{21AF0EF3-29F8-4E26-B270-251AD2BBB120}">
      <dsp:nvSpPr>
        <dsp:cNvPr id="0" name=""/>
        <dsp:cNvSpPr/>
      </dsp:nvSpPr>
      <dsp:spPr>
        <a:xfrm>
          <a:off x="3873973" y="3225285"/>
          <a:ext cx="1372500" cy="614139"/>
        </a:xfrm>
        <a:prstGeom prst="rect">
          <a:avLst/>
        </a:prstGeom>
        <a:solidFill>
          <a:srgbClr val="2AA9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466850">
            <a:lnSpc>
              <a:spcPct val="90000"/>
            </a:lnSpc>
            <a:spcBef>
              <a:spcPct val="0"/>
            </a:spcBef>
            <a:spcAft>
              <a:spcPct val="35000"/>
            </a:spcAft>
          </a:pPr>
          <a:r>
            <a:rPr lang="en-US" sz="3300" kern="1200" smtClean="0">
              <a:solidFill>
                <a:schemeClr val="bg1"/>
              </a:solidFill>
              <a:latin typeface="Times New Roman" panose="02020603050405020304" pitchFamily="18" charset="0"/>
              <a:cs typeface="Times New Roman" panose="02020603050405020304" pitchFamily="18" charset="0"/>
            </a:rPr>
            <a:t>Taboos</a:t>
          </a:r>
          <a:endParaRPr lang="en-US" sz="3300" kern="1200" dirty="0" smtClean="0">
            <a:solidFill>
              <a:schemeClr val="bg1"/>
            </a:solidFill>
            <a:latin typeface="Times New Roman" panose="02020603050405020304" pitchFamily="18" charset="0"/>
            <a:cs typeface="Times New Roman" panose="02020603050405020304" pitchFamily="18" charset="0"/>
          </a:endParaRPr>
        </a:p>
      </dsp:txBody>
      <dsp:txXfrm>
        <a:off x="3873973" y="3225285"/>
        <a:ext cx="1372500" cy="6141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EAC44-A2EE-4446-8906-6EFDF5E66271}">
      <dsp:nvSpPr>
        <dsp:cNvPr id="0" name=""/>
        <dsp:cNvSpPr/>
      </dsp:nvSpPr>
      <dsp:spPr>
        <a:xfrm>
          <a:off x="0" y="2670"/>
          <a:ext cx="8128000" cy="9126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tx1"/>
              </a:solidFill>
              <a:latin typeface="Times New Roman" panose="02020603050405020304" pitchFamily="18" charset="0"/>
              <a:cs typeface="Times New Roman" panose="02020603050405020304" pitchFamily="18" charset="0"/>
            </a:rPr>
            <a:t>Basic Components of Culture</a:t>
          </a:r>
          <a:endParaRPr lang="en-US" sz="3900" b="1" kern="1200" dirty="0">
            <a:solidFill>
              <a:schemeClr val="tx1"/>
            </a:solidFill>
            <a:latin typeface="Times New Roman" panose="02020603050405020304" pitchFamily="18" charset="0"/>
            <a:cs typeface="Times New Roman" panose="02020603050405020304" pitchFamily="18" charset="0"/>
          </a:endParaRPr>
        </a:p>
      </dsp:txBody>
      <dsp:txXfrm>
        <a:off x="44549" y="47219"/>
        <a:ext cx="8038902" cy="8235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2F1C3-7DA4-4D66-83FD-8EC3BBFF6DC4}">
      <dsp:nvSpPr>
        <dsp:cNvPr id="0" name=""/>
        <dsp:cNvSpPr/>
      </dsp:nvSpPr>
      <dsp:spPr>
        <a:xfrm>
          <a:off x="0" y="0"/>
          <a:ext cx="10515600"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701A76-2B6D-4F0A-917F-6B5771381288}">
      <dsp:nvSpPr>
        <dsp:cNvPr id="0" name=""/>
        <dsp:cNvSpPr/>
      </dsp:nvSpPr>
      <dsp:spPr>
        <a:xfrm>
          <a:off x="0" y="0"/>
          <a:ext cx="10515600" cy="129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just" defTabSz="933450">
            <a:lnSpc>
              <a:spcPct val="90000"/>
            </a:lnSpc>
            <a:spcBef>
              <a:spcPct val="0"/>
            </a:spcBef>
            <a:spcAft>
              <a:spcPct val="35000"/>
            </a:spcAft>
          </a:pPr>
          <a:r>
            <a:rPr lang="en-US" sz="21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The principal method of human communication,</a:t>
          </a:r>
          <a:r>
            <a:rPr lang="en-US" sz="2100" kern="1200" dirty="0" smtClean="0">
              <a:solidFill>
                <a:schemeClr val="tx1">
                  <a:lumMod val="95000"/>
                  <a:lumOff val="5000"/>
                </a:schemeClr>
              </a:solidFill>
              <a:latin typeface="Times New Roman" panose="02020603050405020304" pitchFamily="18" charset="0"/>
              <a:cs typeface="Times New Roman" panose="02020603050405020304" pitchFamily="18" charset="0"/>
            </a:rPr>
            <a:t> consisting of </a:t>
          </a:r>
          <a:r>
            <a:rPr lang="en-US" sz="21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words used in a structured and conventional way</a:t>
          </a:r>
          <a:r>
            <a:rPr lang="en-US" sz="2100" kern="1200" dirty="0" smtClean="0">
              <a:solidFill>
                <a:schemeClr val="tx1">
                  <a:lumMod val="95000"/>
                  <a:lumOff val="5000"/>
                </a:schemeClr>
              </a:solidFill>
              <a:latin typeface="Times New Roman" panose="02020603050405020304" pitchFamily="18" charset="0"/>
              <a:cs typeface="Times New Roman" panose="02020603050405020304" pitchFamily="18" charset="0"/>
            </a:rPr>
            <a:t> and conveyed by speech. Each word is actually a symbol, a sound to which we have attached some particular meaning. Although all human groups have language, there is nothing universal about the meanings given to particular sounds.</a:t>
          </a:r>
          <a:endParaRPr lang="en-US" sz="2100"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0" y="0"/>
        <a:ext cx="10515600" cy="1297088"/>
      </dsp:txXfrm>
    </dsp:sp>
    <dsp:sp modelId="{31D70CA0-503A-4493-94DC-9BE9CC580215}">
      <dsp:nvSpPr>
        <dsp:cNvPr id="0" name=""/>
        <dsp:cNvSpPr/>
      </dsp:nvSpPr>
      <dsp:spPr>
        <a:xfrm>
          <a:off x="0" y="1297088"/>
          <a:ext cx="10515600"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B2DF1-57B4-49BC-B617-549E455ACFBA}">
      <dsp:nvSpPr>
        <dsp:cNvPr id="0" name=""/>
        <dsp:cNvSpPr/>
      </dsp:nvSpPr>
      <dsp:spPr>
        <a:xfrm>
          <a:off x="0" y="1297088"/>
          <a:ext cx="10515600" cy="129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just" defTabSz="933450">
            <a:lnSpc>
              <a:spcPct val="90000"/>
            </a:lnSpc>
            <a:spcBef>
              <a:spcPct val="0"/>
            </a:spcBef>
            <a:spcAft>
              <a:spcPct val="35000"/>
            </a:spcAft>
          </a:pPr>
          <a:r>
            <a:rPr lang="en-US" sz="2100" kern="1200" dirty="0" smtClean="0">
              <a:solidFill>
                <a:schemeClr val="tx1">
                  <a:lumMod val="95000"/>
                  <a:lumOff val="5000"/>
                </a:schemeClr>
              </a:solidFill>
              <a:latin typeface="Times New Roman" panose="02020603050405020304" pitchFamily="18" charset="0"/>
              <a:cs typeface="Times New Roman" panose="02020603050405020304" pitchFamily="18" charset="0"/>
            </a:rPr>
            <a:t>The key to the world of culture, is a system of symbols that allows people to communicate with one another. Language not only allows communication but is also the </a:t>
          </a:r>
          <a:r>
            <a:rPr lang="en-US" sz="21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key to cultural transmission,</a:t>
          </a:r>
          <a:r>
            <a:rPr lang="en-US" sz="2100" kern="1200" dirty="0" smtClean="0">
              <a:solidFill>
                <a:schemeClr val="tx1">
                  <a:lumMod val="95000"/>
                  <a:lumOff val="5000"/>
                </a:schemeClr>
              </a:solidFill>
              <a:latin typeface="Times New Roman" panose="02020603050405020304" pitchFamily="18" charset="0"/>
              <a:cs typeface="Times New Roman" panose="02020603050405020304" pitchFamily="18" charset="0"/>
            </a:rPr>
            <a:t> the process by which one generation passes culture to the next. </a:t>
          </a:r>
        </a:p>
      </dsp:txBody>
      <dsp:txXfrm>
        <a:off x="0" y="1297088"/>
        <a:ext cx="10515600" cy="12970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82DC7-D99B-496A-AF35-1B2365805A89}">
      <dsp:nvSpPr>
        <dsp:cNvPr id="0" name=""/>
        <dsp:cNvSpPr/>
      </dsp:nvSpPr>
      <dsp:spPr>
        <a:xfrm>
          <a:off x="0" y="15814"/>
          <a:ext cx="8128000" cy="818999"/>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solidFill>
                <a:schemeClr val="tx1"/>
              </a:solidFill>
              <a:latin typeface="Times New Roman" panose="02020603050405020304" pitchFamily="18" charset="0"/>
              <a:cs typeface="Times New Roman" panose="02020603050405020304" pitchFamily="18" charset="0"/>
            </a:rPr>
            <a:t>Language</a:t>
          </a:r>
          <a:endParaRPr lang="en-US" sz="3500" b="1" kern="1200" dirty="0">
            <a:solidFill>
              <a:schemeClr val="tx1"/>
            </a:solidFill>
            <a:latin typeface="Times New Roman" panose="02020603050405020304" pitchFamily="18" charset="0"/>
            <a:cs typeface="Times New Roman" panose="02020603050405020304" pitchFamily="18" charset="0"/>
          </a:endParaRPr>
        </a:p>
      </dsp:txBody>
      <dsp:txXfrm>
        <a:off x="39980" y="55794"/>
        <a:ext cx="8048040" cy="7390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25BD0-B5E7-45F6-AFBF-23B95C872663}">
      <dsp:nvSpPr>
        <dsp:cNvPr id="0" name=""/>
        <dsp:cNvSpPr/>
      </dsp:nvSpPr>
      <dsp:spPr>
        <a:xfrm>
          <a:off x="0" y="0"/>
          <a:ext cx="735611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FCEAA-C608-4AD6-BCB9-D34B7A981F44}">
      <dsp:nvSpPr>
        <dsp:cNvPr id="0" name=""/>
        <dsp:cNvSpPr/>
      </dsp:nvSpPr>
      <dsp:spPr>
        <a:xfrm>
          <a:off x="0" y="0"/>
          <a:ext cx="7356114" cy="80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In other words, values are </a:t>
          </a:r>
          <a:r>
            <a:rPr lang="en-US" sz="1800" b="1" kern="1200" dirty="0" smtClean="0">
              <a:latin typeface="Times New Roman" panose="02020603050405020304" pitchFamily="18" charset="0"/>
              <a:cs typeface="Times New Roman" panose="02020603050405020304" pitchFamily="18" charset="0"/>
            </a:rPr>
            <a:t>abstract standards of goodness, </a:t>
          </a:r>
          <a:r>
            <a:rPr lang="en-US" sz="1800" kern="1200" dirty="0" smtClean="0">
              <a:latin typeface="Times New Roman" panose="02020603050405020304" pitchFamily="18" charset="0"/>
              <a:cs typeface="Times New Roman" panose="02020603050405020304" pitchFamily="18" charset="0"/>
            </a:rPr>
            <a:t>and beliefs are </a:t>
          </a:r>
          <a:r>
            <a:rPr lang="en-US" sz="1800" b="1" kern="1200" dirty="0" smtClean="0">
              <a:latin typeface="Times New Roman" panose="02020603050405020304" pitchFamily="18" charset="0"/>
              <a:cs typeface="Times New Roman" panose="02020603050405020304" pitchFamily="18" charset="0"/>
            </a:rPr>
            <a:t>particular matters that individuals consider true or false. </a:t>
          </a:r>
        </a:p>
      </dsp:txBody>
      <dsp:txXfrm>
        <a:off x="0" y="0"/>
        <a:ext cx="7356114" cy="804949"/>
      </dsp:txXfrm>
    </dsp:sp>
    <dsp:sp modelId="{CCEE2A90-5012-4E53-846D-BF144477944A}">
      <dsp:nvSpPr>
        <dsp:cNvPr id="0" name=""/>
        <dsp:cNvSpPr/>
      </dsp:nvSpPr>
      <dsp:spPr>
        <a:xfrm>
          <a:off x="0" y="804949"/>
          <a:ext cx="735611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61DA3-E364-48AF-8BC3-B8A33129DE53}">
      <dsp:nvSpPr>
        <dsp:cNvPr id="0" name=""/>
        <dsp:cNvSpPr/>
      </dsp:nvSpPr>
      <dsp:spPr>
        <a:xfrm>
          <a:off x="0" y="804949"/>
          <a:ext cx="7356114" cy="804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For example, because most U.S. adults share the value of providing equal opportunities for all, they believe that a qualified woman could serve as president of the United States, as Hillary Clinton’s presidential campaigns have demonstrated. </a:t>
          </a:r>
          <a:endParaRPr lang="en-US" sz="1800" kern="1200" dirty="0">
            <a:latin typeface="Times New Roman" panose="02020603050405020304" pitchFamily="18" charset="0"/>
            <a:cs typeface="Times New Roman" panose="02020603050405020304" pitchFamily="18" charset="0"/>
          </a:endParaRPr>
        </a:p>
      </dsp:txBody>
      <dsp:txXfrm>
        <a:off x="0" y="804949"/>
        <a:ext cx="7356114" cy="8049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3592E-1FA8-4532-AD22-8D7B9F44DCBA}">
      <dsp:nvSpPr>
        <dsp:cNvPr id="0" name=""/>
        <dsp:cNvSpPr/>
      </dsp:nvSpPr>
      <dsp:spPr>
        <a:xfrm>
          <a:off x="0" y="10213"/>
          <a:ext cx="7808559" cy="8892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Values and Beliefs </a:t>
          </a:r>
          <a:endParaRPr lang="en-US" sz="38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43407" y="53620"/>
        <a:ext cx="7721745" cy="8023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D6812-FCD3-4962-BC08-E6B843902609}">
      <dsp:nvSpPr>
        <dsp:cNvPr id="0" name=""/>
        <dsp:cNvSpPr/>
      </dsp:nvSpPr>
      <dsp:spPr>
        <a:xfrm>
          <a:off x="1566992" y="529"/>
          <a:ext cx="3038282" cy="1822969"/>
        </a:xfrm>
        <a:prstGeom prst="rect">
          <a:avLst/>
        </a:prstGeom>
        <a:solidFill>
          <a:srgbClr val="FF99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2100" b="1" u="sng" kern="1200" dirty="0" smtClean="0">
              <a:solidFill>
                <a:schemeClr val="tx1">
                  <a:lumMod val="95000"/>
                  <a:lumOff val="5000"/>
                </a:schemeClr>
              </a:solidFill>
              <a:latin typeface="Times New Roman" panose="02020603050405020304" pitchFamily="18" charset="0"/>
              <a:cs typeface="Times New Roman" panose="02020603050405020304" pitchFamily="18" charset="0"/>
            </a:rPr>
            <a:t>Values</a:t>
          </a:r>
          <a:r>
            <a:rPr lang="en-US" sz="2100" kern="1200"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2100" kern="1200" dirty="0">
            <a:solidFill>
              <a:schemeClr val="tx1">
                <a:lumMod val="95000"/>
                <a:lumOff val="5000"/>
              </a:schemeClr>
            </a:solidFill>
          </a:endParaRPr>
        </a:p>
        <a:p>
          <a:pPr marL="171450" lvl="1" indent="-171450" algn="l" defTabSz="711200">
            <a:lnSpc>
              <a:spcPct val="90000"/>
            </a:lnSpc>
            <a:spcBef>
              <a:spcPct val="0"/>
            </a:spcBef>
            <a:spcAft>
              <a:spcPct val="15000"/>
            </a:spcAft>
            <a:buChar char="••"/>
          </a:pPr>
          <a:r>
            <a:rPr lang="en-US" sz="16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Culturally defined standards </a:t>
          </a:r>
          <a:r>
            <a:rPr lang="en-US" sz="1600" kern="1200" dirty="0" smtClean="0">
              <a:solidFill>
                <a:schemeClr val="tx1">
                  <a:lumMod val="95000"/>
                  <a:lumOff val="5000"/>
                </a:schemeClr>
              </a:solidFill>
              <a:latin typeface="Times New Roman" panose="02020603050405020304" pitchFamily="18" charset="0"/>
              <a:cs typeface="Times New Roman" panose="02020603050405020304" pitchFamily="18" charset="0"/>
            </a:rPr>
            <a:t>that people use to decide what is </a:t>
          </a:r>
          <a:r>
            <a:rPr lang="en-US" sz="16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desirable, good, and beautiful </a:t>
          </a:r>
          <a:r>
            <a:rPr lang="en-US" sz="1600" kern="1200" dirty="0" smtClean="0">
              <a:solidFill>
                <a:schemeClr val="tx1">
                  <a:lumMod val="95000"/>
                  <a:lumOff val="5000"/>
                </a:schemeClr>
              </a:solidFill>
              <a:latin typeface="Times New Roman" panose="02020603050405020304" pitchFamily="18" charset="0"/>
              <a:cs typeface="Times New Roman" panose="02020603050405020304" pitchFamily="18" charset="0"/>
            </a:rPr>
            <a:t>and that serve as broad guidelines for social living.</a:t>
          </a:r>
          <a:endParaRPr lang="en-US" sz="1600" kern="1200" dirty="0">
            <a:solidFill>
              <a:schemeClr val="tx1">
                <a:lumMod val="95000"/>
                <a:lumOff val="5000"/>
              </a:schemeClr>
            </a:solidFill>
          </a:endParaRPr>
        </a:p>
      </dsp:txBody>
      <dsp:txXfrm>
        <a:off x="1566992" y="529"/>
        <a:ext cx="3038282" cy="1822969"/>
      </dsp:txXfrm>
    </dsp:sp>
    <dsp:sp modelId="{5A66C5A4-F324-4186-BF15-A132FF467AC3}">
      <dsp:nvSpPr>
        <dsp:cNvPr id="0" name=""/>
        <dsp:cNvSpPr/>
      </dsp:nvSpPr>
      <dsp:spPr>
        <a:xfrm>
          <a:off x="4909103" y="529"/>
          <a:ext cx="3038282" cy="1822969"/>
        </a:xfrm>
        <a:prstGeom prst="rect">
          <a:avLst/>
        </a:prstGeom>
        <a:solidFill>
          <a:srgbClr val="FFB3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2100" b="1" u="sng" kern="1200" dirty="0" smtClean="0">
              <a:solidFill>
                <a:schemeClr val="tx1">
                  <a:lumMod val="95000"/>
                  <a:lumOff val="5000"/>
                </a:schemeClr>
              </a:solidFill>
              <a:latin typeface="Times New Roman" panose="02020603050405020304" pitchFamily="18" charset="0"/>
              <a:cs typeface="Times New Roman" panose="02020603050405020304" pitchFamily="18" charset="0"/>
            </a:rPr>
            <a:t>Beliefs</a:t>
          </a:r>
          <a:endParaRPr lang="en-US" sz="2100" kern="12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Specific thoughts or ideas </a:t>
          </a:r>
          <a:r>
            <a:rPr lang="en-US" sz="1600" kern="1200" dirty="0" smtClean="0">
              <a:solidFill>
                <a:schemeClr val="tx1">
                  <a:lumMod val="95000"/>
                  <a:lumOff val="5000"/>
                </a:schemeClr>
              </a:solidFill>
              <a:latin typeface="Times New Roman" panose="02020603050405020304" pitchFamily="18" charset="0"/>
              <a:cs typeface="Times New Roman" panose="02020603050405020304" pitchFamily="18" charset="0"/>
            </a:rPr>
            <a:t>that people hold to be </a:t>
          </a:r>
          <a:r>
            <a:rPr lang="en-US" sz="16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true</a:t>
          </a:r>
          <a:r>
            <a:rPr lang="en-US" sz="1600" kern="1200" dirty="0" smtClean="0">
              <a:solidFill>
                <a:schemeClr val="tx1">
                  <a:lumMod val="95000"/>
                  <a:lumOff val="5000"/>
                </a:schemeClr>
              </a:solidFill>
              <a:latin typeface="Times New Roman" panose="02020603050405020304" pitchFamily="18" charset="0"/>
              <a:cs typeface="Times New Roman" panose="02020603050405020304" pitchFamily="18" charset="0"/>
            </a:rPr>
            <a:t>.</a:t>
          </a:r>
          <a:endParaRPr lang="en-US" sz="1600"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4909103" y="529"/>
        <a:ext cx="3038282" cy="18229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A09F5-FECE-4F43-AC92-42F805B5F609}">
      <dsp:nvSpPr>
        <dsp:cNvPr id="0" name=""/>
        <dsp:cNvSpPr/>
      </dsp:nvSpPr>
      <dsp:spPr>
        <a:xfrm>
          <a:off x="0" y="0"/>
          <a:ext cx="7848600"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98AB7-5204-4AD8-9E0D-E5A6DC5F8780}">
      <dsp:nvSpPr>
        <dsp:cNvPr id="0" name=""/>
        <dsp:cNvSpPr/>
      </dsp:nvSpPr>
      <dsp:spPr>
        <a:xfrm>
          <a:off x="0" y="0"/>
          <a:ext cx="7848600" cy="54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Rules or expectations that are socially enforced.</a:t>
          </a:r>
          <a:endParaRPr lang="en-US" sz="2000" b="1" kern="1200" dirty="0">
            <a:latin typeface="Times New Roman" panose="02020603050405020304" pitchFamily="18" charset="0"/>
            <a:cs typeface="Times New Roman" panose="02020603050405020304" pitchFamily="18" charset="0"/>
          </a:endParaRPr>
        </a:p>
      </dsp:txBody>
      <dsp:txXfrm>
        <a:off x="0" y="0"/>
        <a:ext cx="7848600" cy="544484"/>
      </dsp:txXfrm>
    </dsp:sp>
    <dsp:sp modelId="{BBAB6BAD-B6CE-45B3-BF08-8968961549C6}">
      <dsp:nvSpPr>
        <dsp:cNvPr id="0" name=""/>
        <dsp:cNvSpPr/>
      </dsp:nvSpPr>
      <dsp:spPr>
        <a:xfrm>
          <a:off x="0" y="544484"/>
          <a:ext cx="7848600"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441FD-2A94-4E06-8B8E-F6036882FEBC}">
      <dsp:nvSpPr>
        <dsp:cNvPr id="0" name=""/>
        <dsp:cNvSpPr/>
      </dsp:nvSpPr>
      <dsp:spPr>
        <a:xfrm>
          <a:off x="0" y="544484"/>
          <a:ext cx="7848600" cy="54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Expectations of “right” behavior</a:t>
          </a:r>
        </a:p>
      </dsp:txBody>
      <dsp:txXfrm>
        <a:off x="0" y="544484"/>
        <a:ext cx="7848600" cy="544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83680-E2EB-407A-9556-9326BA492140}">
      <dsp:nvSpPr>
        <dsp:cNvPr id="0" name=""/>
        <dsp:cNvSpPr/>
      </dsp:nvSpPr>
      <dsp:spPr>
        <a:xfrm>
          <a:off x="0" y="0"/>
          <a:ext cx="4443615" cy="0"/>
        </a:xfrm>
        <a:prstGeom prst="line">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C8D01-3AB5-4A47-90C7-F720950AE474}">
      <dsp:nvSpPr>
        <dsp:cNvPr id="0" name=""/>
        <dsp:cNvSpPr/>
      </dsp:nvSpPr>
      <dsp:spPr>
        <a:xfrm>
          <a:off x="0" y="0"/>
          <a:ext cx="4443615" cy="790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ln w="0"/>
              <a:latin typeface="Georgia" panose="02040502050405020303" pitchFamily="18" charset="0"/>
            </a:rPr>
            <a:t>Ms. </a:t>
          </a:r>
          <a:r>
            <a:rPr lang="en-US" sz="1800" kern="1200" dirty="0" err="1" smtClean="0">
              <a:ln w="0"/>
              <a:latin typeface="Georgia" panose="02040502050405020303" pitchFamily="18" charset="0"/>
            </a:rPr>
            <a:t>Kauser</a:t>
          </a:r>
          <a:r>
            <a:rPr lang="en-US" sz="1800" kern="1200" dirty="0" smtClean="0">
              <a:ln w="0"/>
              <a:latin typeface="Georgia" panose="02040502050405020303" pitchFamily="18" charset="0"/>
            </a:rPr>
            <a:t> Malik</a:t>
          </a:r>
        </a:p>
        <a:p>
          <a:pPr lvl="0" algn="ctr" defTabSz="800100">
            <a:lnSpc>
              <a:spcPct val="90000"/>
            </a:lnSpc>
            <a:spcBef>
              <a:spcPct val="0"/>
            </a:spcBef>
            <a:spcAft>
              <a:spcPct val="35000"/>
            </a:spcAft>
          </a:pPr>
          <a:r>
            <a:rPr lang="en-US" sz="1800" kern="1200" dirty="0" smtClean="0">
              <a:latin typeface="Georgia" panose="02040502050405020303" pitchFamily="18" charset="0"/>
              <a:ea typeface="Gill Sans"/>
              <a:cs typeface="Gill Sans"/>
              <a:sym typeface="Gill Sans"/>
            </a:rPr>
            <a:t>Lecturer (Sciences &amp; Humanities)</a:t>
          </a:r>
          <a:endParaRPr lang="en-US" sz="1800" kern="1200" dirty="0"/>
        </a:p>
      </dsp:txBody>
      <dsp:txXfrm>
        <a:off x="0" y="0"/>
        <a:ext cx="4443615" cy="79039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9F05-9981-4FE0-9496-0F458F34F493}">
      <dsp:nvSpPr>
        <dsp:cNvPr id="0" name=""/>
        <dsp:cNvSpPr/>
      </dsp:nvSpPr>
      <dsp:spPr>
        <a:xfrm>
          <a:off x="0" y="6905"/>
          <a:ext cx="8128000" cy="8424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Times New Roman" panose="02020603050405020304" pitchFamily="18" charset="0"/>
              <a:cs typeface="Times New Roman" panose="02020603050405020304" pitchFamily="18" charset="0"/>
            </a:rPr>
            <a:t>Norms</a:t>
          </a:r>
          <a:endParaRPr lang="en-US" sz="3600" b="1" kern="1200" dirty="0">
            <a:solidFill>
              <a:schemeClr val="tx1"/>
            </a:solidFill>
            <a:latin typeface="Times New Roman" panose="02020603050405020304" pitchFamily="18" charset="0"/>
            <a:cs typeface="Times New Roman" panose="02020603050405020304" pitchFamily="18" charset="0"/>
          </a:endParaRPr>
        </a:p>
      </dsp:txBody>
      <dsp:txXfrm>
        <a:off x="41123" y="48028"/>
        <a:ext cx="8045754" cy="7601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A5555-6059-4830-BF94-0873EEF9F335}">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F2882-DA6B-404F-900C-1A8F31B22FE2}">
      <dsp:nvSpPr>
        <dsp:cNvPr id="0" name=""/>
        <dsp:cNvSpPr/>
      </dsp:nvSpPr>
      <dsp:spPr>
        <a:xfrm>
          <a:off x="0" y="0"/>
          <a:ext cx="8128000" cy="8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E.g., Encouraging positive behavior be honest or discouraging negative behavior. for example, “do not cheat”).</a:t>
          </a:r>
          <a:endParaRPr lang="en-US" sz="2000" kern="1200" dirty="0"/>
        </a:p>
      </dsp:txBody>
      <dsp:txXfrm>
        <a:off x="0" y="0"/>
        <a:ext cx="8128000" cy="810222"/>
      </dsp:txXfrm>
    </dsp:sp>
    <dsp:sp modelId="{861D766E-2695-44B0-97FC-25A78440ACB7}">
      <dsp:nvSpPr>
        <dsp:cNvPr id="0" name=""/>
        <dsp:cNvSpPr/>
      </dsp:nvSpPr>
      <dsp:spPr>
        <a:xfrm>
          <a:off x="0" y="810222"/>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C0F5F-B4CD-4951-AE2A-A402DF89E687}">
      <dsp:nvSpPr>
        <dsp:cNvPr id="0" name=""/>
        <dsp:cNvSpPr/>
      </dsp:nvSpPr>
      <dsp:spPr>
        <a:xfrm>
          <a:off x="0" y="810222"/>
          <a:ext cx="8128000" cy="8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Forming a line at store counters, saying 'bless you' when someone sneezes, or holding the door to someone entering a building right after you.</a:t>
          </a:r>
          <a:endParaRPr lang="en-US" sz="2000" kern="1200" dirty="0">
            <a:latin typeface="Times New Roman" panose="02020603050405020304" pitchFamily="18" charset="0"/>
            <a:cs typeface="Times New Roman" panose="02020603050405020304" pitchFamily="18" charset="0"/>
          </a:endParaRPr>
        </a:p>
      </dsp:txBody>
      <dsp:txXfrm>
        <a:off x="0" y="810222"/>
        <a:ext cx="8128000" cy="81022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368F1-B5AE-4335-9177-B17D94706CFA}">
      <dsp:nvSpPr>
        <dsp:cNvPr id="0" name=""/>
        <dsp:cNvSpPr/>
      </dsp:nvSpPr>
      <dsp:spPr>
        <a:xfrm>
          <a:off x="0" y="0"/>
          <a:ext cx="10515600"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10FAC-E67C-4ECF-864E-CF1B17C1D835}">
      <dsp:nvSpPr>
        <dsp:cNvPr id="0" name=""/>
        <dsp:cNvSpPr/>
      </dsp:nvSpPr>
      <dsp:spPr>
        <a:xfrm>
          <a:off x="0" y="0"/>
          <a:ext cx="10515600" cy="86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Mores (MORE-rays) are </a:t>
          </a:r>
          <a:r>
            <a:rPr lang="en-US" sz="1800" b="1" kern="1200" dirty="0" smtClean="0">
              <a:latin typeface="Times New Roman" panose="02020603050405020304" pitchFamily="18" charset="0"/>
              <a:cs typeface="Times New Roman" panose="02020603050405020304" pitchFamily="18" charset="0"/>
            </a:rPr>
            <a:t>moral norms, </a:t>
          </a:r>
          <a:r>
            <a:rPr lang="en-US" sz="1800" kern="1200" dirty="0" smtClean="0">
              <a:latin typeface="Times New Roman" panose="02020603050405020304" pitchFamily="18" charset="0"/>
              <a:cs typeface="Times New Roman" panose="02020603050405020304" pitchFamily="18" charset="0"/>
            </a:rPr>
            <a:t>meaning they have </a:t>
          </a:r>
          <a:r>
            <a:rPr lang="en-US" sz="1800" b="1" kern="1200" dirty="0" smtClean="0">
              <a:latin typeface="Times New Roman" panose="02020603050405020304" pitchFamily="18" charset="0"/>
              <a:cs typeface="Times New Roman" panose="02020603050405020304" pitchFamily="18" charset="0"/>
            </a:rPr>
            <a:t>an element of right or wrong</a:t>
          </a:r>
          <a:r>
            <a:rPr lang="en-US" sz="1800" kern="1200" dirty="0" smtClean="0">
              <a:latin typeface="Times New Roman" panose="02020603050405020304" pitchFamily="18" charset="0"/>
              <a:cs typeface="Times New Roman" panose="02020603050405020304" pitchFamily="18" charset="0"/>
            </a:rPr>
            <a:t>. They are </a:t>
          </a:r>
          <a:r>
            <a:rPr lang="en-US" sz="1800" b="1" kern="1200" dirty="0" smtClean="0">
              <a:latin typeface="Times New Roman" panose="02020603050405020304" pitchFamily="18" charset="0"/>
              <a:cs typeface="Times New Roman" panose="02020603050405020304" pitchFamily="18" charset="0"/>
            </a:rPr>
            <a:t>often linked to religious beliefs.</a:t>
          </a:r>
        </a:p>
      </dsp:txBody>
      <dsp:txXfrm>
        <a:off x="0" y="0"/>
        <a:ext cx="10515600" cy="860367"/>
      </dsp:txXfrm>
    </dsp:sp>
    <dsp:sp modelId="{B88ADBBC-B1FD-4FC7-BD21-4AEBFC2BD01F}">
      <dsp:nvSpPr>
        <dsp:cNvPr id="0" name=""/>
        <dsp:cNvSpPr/>
      </dsp:nvSpPr>
      <dsp:spPr>
        <a:xfrm>
          <a:off x="0" y="860367"/>
          <a:ext cx="10515600"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C487A-DF43-4397-A385-718A139CE41F}">
      <dsp:nvSpPr>
        <dsp:cNvPr id="0" name=""/>
        <dsp:cNvSpPr/>
      </dsp:nvSpPr>
      <dsp:spPr>
        <a:xfrm>
          <a:off x="0" y="860367"/>
          <a:ext cx="10515600" cy="86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Refers to </a:t>
          </a:r>
          <a:r>
            <a:rPr lang="en-US" sz="1800" b="1" kern="1200" dirty="0" smtClean="0">
              <a:latin typeface="Times New Roman" panose="02020603050405020304" pitchFamily="18" charset="0"/>
              <a:cs typeface="Times New Roman" panose="02020603050405020304" pitchFamily="18" charset="0"/>
            </a:rPr>
            <a:t>society’s most deeply held rules that often carry a moral connotation, dictating what is considered significantly right or wrong.</a:t>
          </a:r>
        </a:p>
      </dsp:txBody>
      <dsp:txXfrm>
        <a:off x="0" y="860367"/>
        <a:ext cx="10515600" cy="86036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5C84B-92FE-4847-9B41-4EE6D3C5512F}">
      <dsp:nvSpPr>
        <dsp:cNvPr id="0" name=""/>
        <dsp:cNvSpPr/>
      </dsp:nvSpPr>
      <dsp:spPr>
        <a:xfrm>
          <a:off x="0" y="4519"/>
          <a:ext cx="8128000" cy="8424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smtClean="0">
              <a:solidFill>
                <a:schemeClr val="tx1"/>
              </a:solidFill>
              <a:latin typeface="Times New Roman" panose="02020603050405020304" pitchFamily="18" charset="0"/>
              <a:cs typeface="Times New Roman" panose="02020603050405020304" pitchFamily="18" charset="0"/>
            </a:rPr>
            <a:t>Mores</a:t>
          </a:r>
          <a:endParaRPr lang="en-US" sz="3600" b="1" kern="1200">
            <a:solidFill>
              <a:schemeClr val="tx1"/>
            </a:solidFill>
            <a:latin typeface="Times New Roman" panose="02020603050405020304" pitchFamily="18" charset="0"/>
            <a:cs typeface="Times New Roman" panose="02020603050405020304" pitchFamily="18" charset="0"/>
          </a:endParaRPr>
        </a:p>
      </dsp:txBody>
      <dsp:txXfrm>
        <a:off x="41123" y="45642"/>
        <a:ext cx="8045754" cy="7601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89464-D22B-48AC-B3E4-0DF09118C5D5}">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53CB8-56FE-41CF-AF4E-AF45D5E5E963}">
      <dsp:nvSpPr>
        <dsp:cNvPr id="0" name=""/>
        <dsp:cNvSpPr/>
      </dsp:nvSpPr>
      <dsp:spPr>
        <a:xfrm>
          <a:off x="0" y="0"/>
          <a:ext cx="10515600" cy="68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Mores arise when groups live together long enough to develop shared understandings about how members should behave. They can be based on customs (traditional ways of doing things), religion, or peer pressure.</a:t>
          </a:r>
          <a:endParaRPr lang="en-US" sz="1800" kern="1200" dirty="0">
            <a:latin typeface="Times New Roman" panose="02020603050405020304" pitchFamily="18" charset="0"/>
            <a:cs typeface="Times New Roman" panose="02020603050405020304" pitchFamily="18" charset="0"/>
          </a:endParaRPr>
        </a:p>
      </dsp:txBody>
      <dsp:txXfrm>
        <a:off x="0" y="0"/>
        <a:ext cx="10515600" cy="685799"/>
      </dsp:txXfrm>
    </dsp:sp>
    <dsp:sp modelId="{68B56B71-0390-4884-AC43-E3987775D3F4}">
      <dsp:nvSpPr>
        <dsp:cNvPr id="0" name=""/>
        <dsp:cNvSpPr/>
      </dsp:nvSpPr>
      <dsp:spPr>
        <a:xfrm>
          <a:off x="0" y="685799"/>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840A6-E0CB-4F06-8515-3EB97E0EB920}">
      <dsp:nvSpPr>
        <dsp:cNvPr id="0" name=""/>
        <dsp:cNvSpPr/>
      </dsp:nvSpPr>
      <dsp:spPr>
        <a:xfrm>
          <a:off x="0" y="685799"/>
          <a:ext cx="10515600" cy="68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Violations of these are often met with severe consequences or societal disapproval.</a:t>
          </a:r>
          <a:endParaRPr lang="en-US" sz="1800" kern="1200" dirty="0">
            <a:latin typeface="Times New Roman" panose="02020603050405020304" pitchFamily="18" charset="0"/>
            <a:cs typeface="Times New Roman" panose="02020603050405020304" pitchFamily="18" charset="0"/>
          </a:endParaRPr>
        </a:p>
      </dsp:txBody>
      <dsp:txXfrm>
        <a:off x="0" y="685799"/>
        <a:ext cx="10515600" cy="685799"/>
      </dsp:txXfrm>
    </dsp:sp>
    <dsp:sp modelId="{9D1A2996-B034-463C-8375-BD4D39E6AAF8}">
      <dsp:nvSpPr>
        <dsp:cNvPr id="0" name=""/>
        <dsp:cNvSpPr/>
      </dsp:nvSpPr>
      <dsp:spPr>
        <a:xfrm>
          <a:off x="0" y="1371599"/>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58C88-4B01-4B75-82E2-08B579FC5A69}">
      <dsp:nvSpPr>
        <dsp:cNvPr id="0" name=""/>
        <dsp:cNvSpPr/>
      </dsp:nvSpPr>
      <dsp:spPr>
        <a:xfrm>
          <a:off x="0" y="1371599"/>
          <a:ext cx="10515600" cy="68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Mores and laws refer to the standards of behavior considered the most important in any society. We think of them as essential to our core values, and we insist on conformity. </a:t>
          </a:r>
          <a:endParaRPr lang="en-US" sz="1800" b="1" kern="1200" dirty="0">
            <a:latin typeface="Times New Roman" panose="02020603050405020304" pitchFamily="18" charset="0"/>
            <a:cs typeface="Times New Roman" panose="02020603050405020304" pitchFamily="18" charset="0"/>
          </a:endParaRPr>
        </a:p>
      </dsp:txBody>
      <dsp:txXfrm>
        <a:off x="0" y="1371599"/>
        <a:ext cx="10515600" cy="685799"/>
      </dsp:txXfrm>
    </dsp:sp>
    <dsp:sp modelId="{1EEA0A33-FD70-4196-8384-C460F7828BD6}">
      <dsp:nvSpPr>
        <dsp:cNvPr id="0" name=""/>
        <dsp:cNvSpPr/>
      </dsp:nvSpPr>
      <dsp:spPr>
        <a:xfrm>
          <a:off x="0" y="2057399"/>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4F28-BC6E-4B64-9320-0C941D248A34}">
      <dsp:nvSpPr>
        <dsp:cNvPr id="0" name=""/>
        <dsp:cNvSpPr/>
      </dsp:nvSpPr>
      <dsp:spPr>
        <a:xfrm>
          <a:off x="0" y="2057399"/>
          <a:ext cx="10515600" cy="68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Examples</a:t>
          </a:r>
          <a:r>
            <a:rPr lang="en-US" sz="1800" kern="1200" dirty="0" smtClean="0">
              <a:latin typeface="Times New Roman" panose="02020603050405020304" pitchFamily="18" charset="0"/>
              <a:cs typeface="Times New Roman" panose="02020603050405020304" pitchFamily="18" charset="0"/>
            </a:rPr>
            <a:t>: lying, stealing, gossiping, bullying</a:t>
          </a:r>
          <a:endParaRPr lang="en-US" sz="1800" kern="1200" dirty="0">
            <a:latin typeface="Times New Roman" panose="02020603050405020304" pitchFamily="18" charset="0"/>
            <a:cs typeface="Times New Roman" panose="02020603050405020304" pitchFamily="18" charset="0"/>
          </a:endParaRPr>
        </a:p>
      </dsp:txBody>
      <dsp:txXfrm>
        <a:off x="0" y="2057399"/>
        <a:ext cx="10515600" cy="6857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AD29E-9F37-4E46-BEED-2C1C362DA84F}">
      <dsp:nvSpPr>
        <dsp:cNvPr id="0" name=""/>
        <dsp:cNvSpPr/>
      </dsp:nvSpPr>
      <dsp:spPr>
        <a:xfrm>
          <a:off x="0" y="0"/>
          <a:ext cx="7374775"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EBB9C-D96B-499C-B515-2D8D35FDCFB3}">
      <dsp:nvSpPr>
        <dsp:cNvPr id="0" name=""/>
        <dsp:cNvSpPr/>
      </dsp:nvSpPr>
      <dsp:spPr>
        <a:xfrm>
          <a:off x="0" y="0"/>
          <a:ext cx="7374775" cy="8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b="1" kern="1200" dirty="0" smtClean="0">
              <a:latin typeface="Times New Roman" panose="02020603050405020304" pitchFamily="18" charset="0"/>
              <a:cs typeface="Times New Roman" panose="02020603050405020304" pitchFamily="18" charset="0"/>
            </a:rPr>
            <a:t>Informal norms</a:t>
          </a:r>
          <a:r>
            <a:rPr lang="en-US" sz="1900" kern="1200" dirty="0" smtClean="0">
              <a:latin typeface="Times New Roman" panose="02020603050405020304" pitchFamily="18" charset="0"/>
              <a:cs typeface="Times New Roman" panose="02020603050405020304" pitchFamily="18" charset="0"/>
            </a:rPr>
            <a:t>, also called folkways and customs, refer to standards of behavior that are </a:t>
          </a:r>
          <a:r>
            <a:rPr lang="en-US" sz="1900" b="1" kern="1200" dirty="0" smtClean="0">
              <a:latin typeface="Times New Roman" panose="02020603050405020304" pitchFamily="18" charset="0"/>
              <a:cs typeface="Times New Roman" panose="02020603050405020304" pitchFamily="18" charset="0"/>
            </a:rPr>
            <a:t>considered less important </a:t>
          </a:r>
          <a:r>
            <a:rPr lang="en-US" sz="1900" kern="1200" dirty="0" smtClean="0">
              <a:latin typeface="Times New Roman" panose="02020603050405020304" pitchFamily="18" charset="0"/>
              <a:cs typeface="Times New Roman" panose="02020603050405020304" pitchFamily="18" charset="0"/>
            </a:rPr>
            <a:t>but still </a:t>
          </a:r>
          <a:r>
            <a:rPr lang="en-US" sz="1900" b="1" kern="1200" dirty="0" smtClean="0">
              <a:latin typeface="Times New Roman" panose="02020603050405020304" pitchFamily="18" charset="0"/>
              <a:cs typeface="Times New Roman" panose="02020603050405020304" pitchFamily="18" charset="0"/>
            </a:rPr>
            <a:t>influence how we behave. </a:t>
          </a:r>
          <a:endParaRPr lang="en-US" sz="1900" b="1" kern="1200" dirty="0">
            <a:latin typeface="Times New Roman" panose="02020603050405020304" pitchFamily="18" charset="0"/>
            <a:cs typeface="Times New Roman" panose="02020603050405020304" pitchFamily="18" charset="0"/>
          </a:endParaRPr>
        </a:p>
      </dsp:txBody>
      <dsp:txXfrm>
        <a:off x="0" y="0"/>
        <a:ext cx="7374775" cy="899852"/>
      </dsp:txXfrm>
    </dsp:sp>
    <dsp:sp modelId="{D86D5491-3D1B-4585-B08F-2E3764919709}">
      <dsp:nvSpPr>
        <dsp:cNvPr id="0" name=""/>
        <dsp:cNvSpPr/>
      </dsp:nvSpPr>
      <dsp:spPr>
        <a:xfrm>
          <a:off x="0" y="899852"/>
          <a:ext cx="7374775" cy="0"/>
        </a:xfrm>
        <a:prstGeom prst="line">
          <a:avLst/>
        </a:prstGeom>
        <a:solidFill>
          <a:schemeClr val="accent2">
            <a:alpha val="90000"/>
            <a:hueOff val="0"/>
            <a:satOff val="0"/>
            <a:lumOff val="0"/>
            <a:alphaOff val="-13333"/>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1799C-FDBC-4657-B0CB-7015C5718B10}">
      <dsp:nvSpPr>
        <dsp:cNvPr id="0" name=""/>
        <dsp:cNvSpPr/>
      </dsp:nvSpPr>
      <dsp:spPr>
        <a:xfrm>
          <a:off x="0" y="899852"/>
          <a:ext cx="7374775" cy="8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They are customs that we follow but are </a:t>
          </a:r>
          <a:r>
            <a:rPr lang="en-US" sz="1900" b="1" kern="1200" dirty="0" smtClean="0">
              <a:latin typeface="Times New Roman" panose="02020603050405020304" pitchFamily="18" charset="0"/>
              <a:cs typeface="Times New Roman" panose="02020603050405020304" pitchFamily="18" charset="0"/>
            </a:rPr>
            <a:t>often not written down</a:t>
          </a:r>
          <a:r>
            <a:rPr lang="en-US" sz="1900" kern="1200" dirty="0" smtClean="0">
              <a:latin typeface="Times New Roman" panose="02020603050405020304" pitchFamily="18" charset="0"/>
              <a:cs typeface="Times New Roman" panose="02020603050405020304" pitchFamily="18" charset="0"/>
            </a:rPr>
            <a:t>. We learn them through intuition as we grow up. They are </a:t>
          </a:r>
          <a:r>
            <a:rPr lang="en-US" sz="1900" b="1" kern="1200" dirty="0" smtClean="0">
              <a:latin typeface="Times New Roman" panose="02020603050405020304" pitchFamily="18" charset="0"/>
              <a:cs typeface="Times New Roman" panose="02020603050405020304" pitchFamily="18" charset="0"/>
            </a:rPr>
            <a:t>not strictly enforced.</a:t>
          </a:r>
          <a:endParaRPr lang="en-US" sz="1900" b="1" kern="1200" dirty="0">
            <a:latin typeface="Times New Roman" panose="02020603050405020304" pitchFamily="18" charset="0"/>
            <a:cs typeface="Times New Roman" panose="02020603050405020304" pitchFamily="18" charset="0"/>
          </a:endParaRPr>
        </a:p>
      </dsp:txBody>
      <dsp:txXfrm>
        <a:off x="0" y="899852"/>
        <a:ext cx="7374775" cy="899852"/>
      </dsp:txXfrm>
    </dsp:sp>
    <dsp:sp modelId="{3E8572F0-E93C-4A9A-8809-702DA5C37719}">
      <dsp:nvSpPr>
        <dsp:cNvPr id="0" name=""/>
        <dsp:cNvSpPr/>
      </dsp:nvSpPr>
      <dsp:spPr>
        <a:xfrm>
          <a:off x="0" y="1799705"/>
          <a:ext cx="7374775" cy="0"/>
        </a:xfrm>
        <a:prstGeom prst="line">
          <a:avLst/>
        </a:prstGeom>
        <a:solidFill>
          <a:schemeClr val="accent2">
            <a:alpha val="90000"/>
            <a:hueOff val="0"/>
            <a:satOff val="0"/>
            <a:lumOff val="0"/>
            <a:alphaOff val="-26667"/>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4F6211-988C-47CF-B547-E6239615A8E9}">
      <dsp:nvSpPr>
        <dsp:cNvPr id="0" name=""/>
        <dsp:cNvSpPr/>
      </dsp:nvSpPr>
      <dsp:spPr>
        <a:xfrm>
          <a:off x="0" y="1799705"/>
          <a:ext cx="7374775" cy="8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E.g., Table manners are a common example of informal norms, as are such everyday behaviors as how we interact with a cashier and how we ride in an elevator.</a:t>
          </a:r>
        </a:p>
      </dsp:txBody>
      <dsp:txXfrm>
        <a:off x="0" y="1799705"/>
        <a:ext cx="7374775" cy="899852"/>
      </dsp:txXfrm>
    </dsp:sp>
    <dsp:sp modelId="{7CF2B13D-8165-4145-887C-3D080F18ABF5}">
      <dsp:nvSpPr>
        <dsp:cNvPr id="0" name=""/>
        <dsp:cNvSpPr/>
      </dsp:nvSpPr>
      <dsp:spPr>
        <a:xfrm>
          <a:off x="0" y="2699558"/>
          <a:ext cx="7374775"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DBF6A-1FD2-46B1-8BA3-E19BEA4EC686}">
      <dsp:nvSpPr>
        <dsp:cNvPr id="0" name=""/>
        <dsp:cNvSpPr/>
      </dsp:nvSpPr>
      <dsp:spPr>
        <a:xfrm>
          <a:off x="0" y="2699558"/>
          <a:ext cx="7374775" cy="899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smtClean="0">
              <a:latin typeface="Times New Roman" panose="02020603050405020304" pitchFamily="18" charset="0"/>
              <a:cs typeface="Times New Roman" panose="02020603050405020304" pitchFamily="18" charset="0"/>
            </a:rPr>
            <a:t>Dressing Appropriately at Work.  Wearing a School Uniform. Raising your Hand to Speak</a:t>
          </a:r>
          <a:endParaRPr lang="en-US" sz="1900" kern="1200" dirty="0" smtClean="0">
            <a:latin typeface="Times New Roman" panose="02020603050405020304" pitchFamily="18" charset="0"/>
            <a:cs typeface="Times New Roman" panose="02020603050405020304" pitchFamily="18" charset="0"/>
          </a:endParaRPr>
        </a:p>
      </dsp:txBody>
      <dsp:txXfrm>
        <a:off x="0" y="2699558"/>
        <a:ext cx="7374775" cy="89985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0DFE6-88A9-4054-BD3E-673F99F97521}">
      <dsp:nvSpPr>
        <dsp:cNvPr id="0" name=""/>
        <dsp:cNvSpPr/>
      </dsp:nvSpPr>
      <dsp:spPr>
        <a:xfrm>
          <a:off x="0" y="7907"/>
          <a:ext cx="8128000" cy="818999"/>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solidFill>
                <a:schemeClr val="tx1"/>
              </a:solidFill>
              <a:latin typeface="Times New Roman" panose="02020603050405020304" pitchFamily="18" charset="0"/>
              <a:cs typeface="Times New Roman" panose="02020603050405020304" pitchFamily="18" charset="0"/>
            </a:rPr>
            <a:t>Folkways </a:t>
          </a:r>
          <a:endParaRPr lang="en-US" sz="3500" b="1" kern="1200" dirty="0">
            <a:solidFill>
              <a:schemeClr val="tx1"/>
            </a:solidFill>
            <a:latin typeface="Times New Roman" panose="02020603050405020304" pitchFamily="18" charset="0"/>
            <a:cs typeface="Times New Roman" panose="02020603050405020304" pitchFamily="18" charset="0"/>
          </a:endParaRPr>
        </a:p>
      </dsp:txBody>
      <dsp:txXfrm>
        <a:off x="39980" y="47887"/>
        <a:ext cx="8048040" cy="73903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1BEAC-6732-4271-98FA-9E3C7F5B59CB}">
      <dsp:nvSpPr>
        <dsp:cNvPr id="0" name=""/>
        <dsp:cNvSpPr/>
      </dsp:nvSpPr>
      <dsp:spPr>
        <a:xfrm>
          <a:off x="0" y="29967"/>
          <a:ext cx="7049515"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A6196-A1F7-4A36-B572-8CA984843C98}">
      <dsp:nvSpPr>
        <dsp:cNvPr id="0" name=""/>
        <dsp:cNvSpPr/>
      </dsp:nvSpPr>
      <dsp:spPr>
        <a:xfrm>
          <a:off x="0" y="421"/>
          <a:ext cx="7049515" cy="1172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 norm so strong that it </a:t>
          </a:r>
          <a:r>
            <a:rPr lang="en-US" sz="1800" b="1" kern="1200" dirty="0" smtClean="0">
              <a:latin typeface="Times New Roman" panose="02020603050405020304" pitchFamily="18" charset="0"/>
              <a:cs typeface="Times New Roman" panose="02020603050405020304" pitchFamily="18" charset="0"/>
            </a:rPr>
            <a:t>brings extreme sanctions, even revulsion, if violated. </a:t>
          </a:r>
          <a:r>
            <a:rPr lang="en-US" sz="1800" kern="1200" dirty="0" smtClean="0">
              <a:latin typeface="Times New Roman" panose="02020603050405020304" pitchFamily="18" charset="0"/>
              <a:cs typeface="Times New Roman" panose="02020603050405020304" pitchFamily="18" charset="0"/>
            </a:rPr>
            <a:t>When someone breaks a taboo, the individual is usually judged unfit to live in the same society as others. </a:t>
          </a:r>
          <a:r>
            <a:rPr lang="en-US" sz="1800" b="1" kern="1200" dirty="0" smtClean="0">
              <a:latin typeface="Times New Roman" panose="02020603050405020304" pitchFamily="18" charset="0"/>
              <a:cs typeface="Times New Roman" panose="02020603050405020304" pitchFamily="18" charset="0"/>
            </a:rPr>
            <a:t>The sanctions are severe and may include prison, banishment, or death.</a:t>
          </a:r>
          <a:endParaRPr lang="en-US" sz="1800" b="1" kern="1200" dirty="0">
            <a:latin typeface="Times New Roman" panose="02020603050405020304" pitchFamily="18" charset="0"/>
            <a:cs typeface="Times New Roman" panose="02020603050405020304" pitchFamily="18" charset="0"/>
          </a:endParaRPr>
        </a:p>
      </dsp:txBody>
      <dsp:txXfrm>
        <a:off x="0" y="421"/>
        <a:ext cx="7049515" cy="1172448"/>
      </dsp:txXfrm>
    </dsp:sp>
    <dsp:sp modelId="{70FFDB53-027C-4640-8699-DE24C6ED9F7C}">
      <dsp:nvSpPr>
        <dsp:cNvPr id="0" name=""/>
        <dsp:cNvSpPr/>
      </dsp:nvSpPr>
      <dsp:spPr>
        <a:xfrm>
          <a:off x="0" y="1172869"/>
          <a:ext cx="7049515" cy="0"/>
        </a:xfrm>
        <a:prstGeom prst="line">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DC230-FBF2-45D1-AF31-5B4CF6BD48D3}">
      <dsp:nvSpPr>
        <dsp:cNvPr id="0" name=""/>
        <dsp:cNvSpPr/>
      </dsp:nvSpPr>
      <dsp:spPr>
        <a:xfrm>
          <a:off x="0" y="1172869"/>
          <a:ext cx="7049515" cy="62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It encompasses a wide range of practices, beliefs, and rituals that are considered to be </a:t>
          </a:r>
          <a:r>
            <a:rPr lang="en-US" sz="1800" b="1" kern="1200" dirty="0" smtClean="0">
              <a:latin typeface="Times New Roman" panose="02020603050405020304" pitchFamily="18" charset="0"/>
              <a:cs typeface="Times New Roman" panose="02020603050405020304" pitchFamily="18" charset="0"/>
            </a:rPr>
            <a:t>improper or beyond the bounds of what is acceptable.</a:t>
          </a:r>
          <a:endParaRPr lang="en-US" sz="1800" b="1" kern="1200" dirty="0">
            <a:latin typeface="Times New Roman" panose="02020603050405020304" pitchFamily="18" charset="0"/>
            <a:cs typeface="Times New Roman" panose="02020603050405020304" pitchFamily="18" charset="0"/>
          </a:endParaRPr>
        </a:p>
      </dsp:txBody>
      <dsp:txXfrm>
        <a:off x="0" y="1172869"/>
        <a:ext cx="7049515" cy="621643"/>
      </dsp:txXfrm>
    </dsp:sp>
    <dsp:sp modelId="{66DFEF64-D409-4DF7-B55F-8035F8552B57}">
      <dsp:nvSpPr>
        <dsp:cNvPr id="0" name=""/>
        <dsp:cNvSpPr/>
      </dsp:nvSpPr>
      <dsp:spPr>
        <a:xfrm>
          <a:off x="0" y="1794513"/>
          <a:ext cx="7049515"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AA5DC-0324-4A36-8660-F4D00878CA6D}">
      <dsp:nvSpPr>
        <dsp:cNvPr id="0" name=""/>
        <dsp:cNvSpPr/>
      </dsp:nvSpPr>
      <dsp:spPr>
        <a:xfrm>
          <a:off x="0" y="1794513"/>
          <a:ext cx="7049515" cy="823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Incest, cannibalism (eating of human flesh by humans) and killing of parents. </a:t>
          </a:r>
          <a:endParaRPr lang="en-US" sz="1800" b="1" kern="1200" dirty="0">
            <a:latin typeface="Times New Roman" panose="02020603050405020304" pitchFamily="18" charset="0"/>
            <a:cs typeface="Times New Roman" panose="02020603050405020304" pitchFamily="18" charset="0"/>
          </a:endParaRPr>
        </a:p>
      </dsp:txBody>
      <dsp:txXfrm>
        <a:off x="0" y="1794513"/>
        <a:ext cx="7049515" cy="82357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B3DC7-D165-482A-A3E3-1D6D17B1FEE1}">
      <dsp:nvSpPr>
        <dsp:cNvPr id="0" name=""/>
        <dsp:cNvSpPr/>
      </dsp:nvSpPr>
      <dsp:spPr>
        <a:xfrm>
          <a:off x="0" y="363"/>
          <a:ext cx="8128000" cy="8424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smtClean="0">
              <a:solidFill>
                <a:schemeClr val="tx1"/>
              </a:solidFill>
              <a:latin typeface="Times New Roman" panose="02020603050405020304" pitchFamily="18" charset="0"/>
              <a:cs typeface="Times New Roman" panose="02020603050405020304" pitchFamily="18" charset="0"/>
            </a:rPr>
            <a:t>Taboo</a:t>
          </a:r>
          <a:endParaRPr lang="en-US" sz="3600" b="1" kern="1200">
            <a:solidFill>
              <a:schemeClr val="tx1"/>
            </a:solidFill>
            <a:latin typeface="Times New Roman" panose="02020603050405020304" pitchFamily="18" charset="0"/>
            <a:cs typeface="Times New Roman" panose="02020603050405020304" pitchFamily="18" charset="0"/>
          </a:endParaRPr>
        </a:p>
      </dsp:txBody>
      <dsp:txXfrm>
        <a:off x="41123" y="41486"/>
        <a:ext cx="8045754" cy="76015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9E3E0-6718-4D10-8F72-B468D0170383}">
      <dsp:nvSpPr>
        <dsp:cNvPr id="0" name=""/>
        <dsp:cNvSpPr/>
      </dsp:nvSpPr>
      <dsp:spPr>
        <a:xfrm>
          <a:off x="0" y="945"/>
          <a:ext cx="1044540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68823-DF8E-4C38-B44D-3F68F761C0A8}">
      <dsp:nvSpPr>
        <dsp:cNvPr id="0" name=""/>
        <dsp:cNvSpPr/>
      </dsp:nvSpPr>
      <dsp:spPr>
        <a:xfrm>
          <a:off x="0" y="945"/>
          <a:ext cx="10445405" cy="644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Derived from the Tongan word “</a:t>
          </a:r>
          <a:r>
            <a:rPr lang="en-US" sz="1800" kern="1200" dirty="0" err="1" smtClean="0">
              <a:latin typeface="Times New Roman" panose="02020603050405020304" pitchFamily="18" charset="0"/>
              <a:cs typeface="Times New Roman" panose="02020603050405020304" pitchFamily="18" charset="0"/>
            </a:rPr>
            <a:t>Tabu</a:t>
          </a:r>
          <a:r>
            <a:rPr lang="en-US" sz="1800" kern="1200" dirty="0" smtClean="0">
              <a:latin typeface="Times New Roman" panose="02020603050405020304" pitchFamily="18" charset="0"/>
              <a:cs typeface="Times New Roman" panose="02020603050405020304" pitchFamily="18" charset="0"/>
            </a:rPr>
            <a:t>”, meaning “</a:t>
          </a:r>
          <a:r>
            <a:rPr lang="en-US" sz="1800" b="1" kern="1200" dirty="0" smtClean="0">
              <a:latin typeface="Times New Roman" panose="02020603050405020304" pitchFamily="18" charset="0"/>
              <a:cs typeface="Times New Roman" panose="02020603050405020304" pitchFamily="18" charset="0"/>
            </a:rPr>
            <a:t>forbidden</a:t>
          </a:r>
          <a:r>
            <a:rPr lang="en-US" sz="1800" kern="1200" dirty="0" smtClean="0">
              <a:latin typeface="Times New Roman" panose="02020603050405020304" pitchFamily="18" charset="0"/>
              <a:cs typeface="Times New Roman" panose="02020603050405020304" pitchFamily="18" charset="0"/>
            </a:rPr>
            <a:t>” or “</a:t>
          </a:r>
          <a:r>
            <a:rPr lang="en-US" sz="1800" b="1" kern="1200" dirty="0" smtClean="0">
              <a:latin typeface="Times New Roman" panose="02020603050405020304" pitchFamily="18" charset="0"/>
              <a:cs typeface="Times New Roman" panose="02020603050405020304" pitchFamily="18" charset="0"/>
            </a:rPr>
            <a:t>prohibited</a:t>
          </a:r>
          <a:r>
            <a:rPr lang="en-US" sz="1800" kern="1200" dirty="0" smtClean="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0" y="945"/>
        <a:ext cx="10445405" cy="644991"/>
      </dsp:txXfrm>
    </dsp:sp>
    <dsp:sp modelId="{B69B9F8F-A5D1-4FDD-9E3D-FB1CF0E8E29C}">
      <dsp:nvSpPr>
        <dsp:cNvPr id="0" name=""/>
        <dsp:cNvSpPr/>
      </dsp:nvSpPr>
      <dsp:spPr>
        <a:xfrm>
          <a:off x="0" y="645936"/>
          <a:ext cx="1044540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5B009-DB53-4F3F-BE23-1F269EBA2064}">
      <dsp:nvSpPr>
        <dsp:cNvPr id="0" name=""/>
        <dsp:cNvSpPr/>
      </dsp:nvSpPr>
      <dsp:spPr>
        <a:xfrm>
          <a:off x="0" y="645936"/>
          <a:ext cx="10445405" cy="644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Taboos are </a:t>
          </a:r>
          <a:r>
            <a:rPr lang="en-US" sz="1800" b="1" kern="1200" dirty="0" smtClean="0">
              <a:latin typeface="Times New Roman" panose="02020603050405020304" pitchFamily="18" charset="0"/>
              <a:cs typeface="Times New Roman" panose="02020603050405020304" pitchFamily="18" charset="0"/>
            </a:rPr>
            <a:t>‘negative norms’ </a:t>
          </a:r>
          <a:r>
            <a:rPr lang="en-US" sz="1800" kern="1200" dirty="0" smtClean="0">
              <a:latin typeface="Times New Roman" panose="02020603050405020304" pitchFamily="18" charset="0"/>
              <a:cs typeface="Times New Roman" panose="02020603050405020304" pitchFamily="18" charset="0"/>
            </a:rPr>
            <a:t>– things that people find </a:t>
          </a:r>
          <a:r>
            <a:rPr lang="en-US" sz="1800" b="1" kern="1200" dirty="0" smtClean="0">
              <a:latin typeface="Times New Roman" panose="02020603050405020304" pitchFamily="18" charset="0"/>
              <a:cs typeface="Times New Roman" panose="02020603050405020304" pitchFamily="18" charset="0"/>
            </a:rPr>
            <a:t>offensive</a:t>
          </a:r>
          <a:r>
            <a:rPr lang="en-US" sz="1800" kern="1200" dirty="0" smtClean="0">
              <a:latin typeface="Times New Roman" panose="02020603050405020304" pitchFamily="18" charset="0"/>
              <a:cs typeface="Times New Roman" panose="02020603050405020304" pitchFamily="18" charset="0"/>
            </a:rPr>
            <a:t> and </a:t>
          </a:r>
          <a:r>
            <a:rPr lang="en-US" sz="1800" b="1" kern="1200" dirty="0" smtClean="0">
              <a:latin typeface="Times New Roman" panose="02020603050405020304" pitchFamily="18" charset="0"/>
              <a:cs typeface="Times New Roman" panose="02020603050405020304" pitchFamily="18" charset="0"/>
            </a:rPr>
            <a:t>socially inappropriate </a:t>
          </a:r>
          <a:r>
            <a:rPr lang="en-US" sz="1800" kern="1200" dirty="0" smtClean="0">
              <a:latin typeface="Times New Roman" panose="02020603050405020304" pitchFamily="18" charset="0"/>
              <a:cs typeface="Times New Roman" panose="02020603050405020304" pitchFamily="18" charset="0"/>
            </a:rPr>
            <a:t>if you are caught doing them.</a:t>
          </a:r>
          <a:endParaRPr lang="en-US" sz="1800" kern="1200" dirty="0">
            <a:latin typeface="Times New Roman" panose="02020603050405020304" pitchFamily="18" charset="0"/>
            <a:cs typeface="Times New Roman" panose="02020603050405020304" pitchFamily="18" charset="0"/>
          </a:endParaRPr>
        </a:p>
      </dsp:txBody>
      <dsp:txXfrm>
        <a:off x="0" y="645936"/>
        <a:ext cx="10445405" cy="644991"/>
      </dsp:txXfrm>
    </dsp:sp>
    <dsp:sp modelId="{E80A42EB-9D38-44EB-8F8D-4790C8096BC4}">
      <dsp:nvSpPr>
        <dsp:cNvPr id="0" name=""/>
        <dsp:cNvSpPr/>
      </dsp:nvSpPr>
      <dsp:spPr>
        <a:xfrm>
          <a:off x="0" y="1290928"/>
          <a:ext cx="1044540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D8483-7370-454B-AFBB-46BA3EDBB80E}">
      <dsp:nvSpPr>
        <dsp:cNvPr id="0" name=""/>
        <dsp:cNvSpPr/>
      </dsp:nvSpPr>
      <dsp:spPr>
        <a:xfrm>
          <a:off x="0" y="1290928"/>
          <a:ext cx="10445405" cy="644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Taboo refers to </a:t>
          </a:r>
          <a:r>
            <a:rPr lang="en-US" sz="1800" b="1" kern="1200" dirty="0" smtClean="0">
              <a:latin typeface="Times New Roman" panose="02020603050405020304" pitchFamily="18" charset="0"/>
              <a:cs typeface="Times New Roman" panose="02020603050405020304" pitchFamily="18" charset="0"/>
            </a:rPr>
            <a:t>actions, behaviors, or subjects </a:t>
          </a:r>
          <a:r>
            <a:rPr lang="en-US" sz="1800" kern="1200" dirty="0" smtClean="0">
              <a:latin typeface="Times New Roman" panose="02020603050405020304" pitchFamily="18" charset="0"/>
              <a:cs typeface="Times New Roman" panose="02020603050405020304" pitchFamily="18" charset="0"/>
            </a:rPr>
            <a:t>that are considered forbidden, offensive, or socially unacceptable within a particular culture or society.</a:t>
          </a:r>
          <a:endParaRPr lang="en-US" sz="1800" kern="1200" dirty="0">
            <a:latin typeface="Times New Roman" panose="02020603050405020304" pitchFamily="18" charset="0"/>
            <a:cs typeface="Times New Roman" panose="02020603050405020304" pitchFamily="18" charset="0"/>
          </a:endParaRPr>
        </a:p>
      </dsp:txBody>
      <dsp:txXfrm>
        <a:off x="0" y="1290928"/>
        <a:ext cx="10445405" cy="644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49E74-C5AA-42C0-8CDB-24321B7C6A83}">
      <dsp:nvSpPr>
        <dsp:cNvPr id="0" name=""/>
        <dsp:cNvSpPr/>
      </dsp:nvSpPr>
      <dsp:spPr>
        <a:xfrm>
          <a:off x="0" y="888"/>
          <a:ext cx="8530244" cy="0"/>
        </a:xfrm>
        <a:prstGeom prst="line">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91DB8-06D8-4FBF-8A8C-2C538B4A16E2}">
      <dsp:nvSpPr>
        <dsp:cNvPr id="0" name=""/>
        <dsp:cNvSpPr/>
      </dsp:nvSpPr>
      <dsp:spPr>
        <a:xfrm>
          <a:off x="0" y="888"/>
          <a:ext cx="8530244" cy="606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Times New Roman" panose="02020603050405020304" pitchFamily="18" charset="0"/>
              <a:cs typeface="Times New Roman" panose="02020603050405020304" pitchFamily="18" charset="0"/>
            </a:rPr>
            <a:t>Definition of culture</a:t>
          </a:r>
          <a:endParaRPr lang="en-US" sz="2900" kern="1200" dirty="0">
            <a:latin typeface="Times New Roman" panose="02020603050405020304" pitchFamily="18" charset="0"/>
            <a:cs typeface="Times New Roman" panose="02020603050405020304" pitchFamily="18" charset="0"/>
          </a:endParaRPr>
        </a:p>
      </dsp:txBody>
      <dsp:txXfrm>
        <a:off x="0" y="888"/>
        <a:ext cx="8530244" cy="606236"/>
      </dsp:txXfrm>
    </dsp:sp>
    <dsp:sp modelId="{8C16473B-5BA2-42FB-9412-0AD17F0EF350}">
      <dsp:nvSpPr>
        <dsp:cNvPr id="0" name=""/>
        <dsp:cNvSpPr/>
      </dsp:nvSpPr>
      <dsp:spPr>
        <a:xfrm>
          <a:off x="0" y="607125"/>
          <a:ext cx="8530244" cy="0"/>
        </a:xfrm>
        <a:prstGeom prst="line">
          <a:avLst/>
        </a:prstGeom>
        <a:solidFill>
          <a:schemeClr val="accent2">
            <a:shade val="50000"/>
            <a:hueOff val="-394115"/>
            <a:satOff val="5189"/>
            <a:lumOff val="31078"/>
            <a:alphaOff val="0"/>
          </a:schemeClr>
        </a:solidFill>
        <a:ln w="12700" cap="flat" cmpd="sng" algn="ctr">
          <a:solidFill>
            <a:schemeClr val="accent2">
              <a:shade val="50000"/>
              <a:hueOff val="-394115"/>
              <a:satOff val="5189"/>
              <a:lumOff val="3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E1D91-3E89-413A-92EA-65DEF6898B53}">
      <dsp:nvSpPr>
        <dsp:cNvPr id="0" name=""/>
        <dsp:cNvSpPr/>
      </dsp:nvSpPr>
      <dsp:spPr>
        <a:xfrm>
          <a:off x="0" y="607125"/>
          <a:ext cx="8530244" cy="606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latin typeface="Times New Roman" panose="02020603050405020304" pitchFamily="18" charset="0"/>
              <a:cs typeface="Times New Roman" panose="02020603050405020304" pitchFamily="18" charset="0"/>
            </a:rPr>
            <a:t>Material and non material culture</a:t>
          </a:r>
        </a:p>
      </dsp:txBody>
      <dsp:txXfrm>
        <a:off x="0" y="607125"/>
        <a:ext cx="8530244" cy="606236"/>
      </dsp:txXfrm>
    </dsp:sp>
    <dsp:sp modelId="{506AA19A-C9C6-4171-AA5A-595F3DFE2752}">
      <dsp:nvSpPr>
        <dsp:cNvPr id="0" name=""/>
        <dsp:cNvSpPr/>
      </dsp:nvSpPr>
      <dsp:spPr>
        <a:xfrm>
          <a:off x="0" y="1213362"/>
          <a:ext cx="8530244" cy="0"/>
        </a:xfrm>
        <a:prstGeom prst="line">
          <a:avLst/>
        </a:prstGeom>
        <a:solidFill>
          <a:schemeClr val="accent2">
            <a:shade val="50000"/>
            <a:hueOff val="-394115"/>
            <a:satOff val="5189"/>
            <a:lumOff val="31078"/>
            <a:alphaOff val="0"/>
          </a:schemeClr>
        </a:solidFill>
        <a:ln w="12700" cap="flat" cmpd="sng" algn="ctr">
          <a:solidFill>
            <a:schemeClr val="accent2">
              <a:shade val="50000"/>
              <a:hueOff val="-394115"/>
              <a:satOff val="5189"/>
              <a:lumOff val="3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CDA872-EB36-4EC0-8145-F0CEC7996EDE}">
      <dsp:nvSpPr>
        <dsp:cNvPr id="0" name=""/>
        <dsp:cNvSpPr/>
      </dsp:nvSpPr>
      <dsp:spPr>
        <a:xfrm>
          <a:off x="0" y="1213362"/>
          <a:ext cx="8530244" cy="606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smtClean="0">
              <a:latin typeface="Times New Roman" panose="02020603050405020304" pitchFamily="18" charset="0"/>
              <a:cs typeface="Times New Roman" panose="02020603050405020304" pitchFamily="18" charset="0"/>
            </a:rPr>
            <a:t>Elements </a:t>
          </a:r>
          <a:r>
            <a:rPr lang="en-US" sz="2900" kern="1200" dirty="0" smtClean="0">
              <a:latin typeface="Times New Roman" panose="02020603050405020304" pitchFamily="18" charset="0"/>
              <a:cs typeface="Times New Roman" panose="02020603050405020304" pitchFamily="18" charset="0"/>
            </a:rPr>
            <a:t>of culture</a:t>
          </a:r>
        </a:p>
      </dsp:txBody>
      <dsp:txXfrm>
        <a:off x="0" y="1213362"/>
        <a:ext cx="8530244" cy="6062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89E5A-68EB-45D8-95A0-62129F2D1F55}">
      <dsp:nvSpPr>
        <dsp:cNvPr id="0" name=""/>
        <dsp:cNvSpPr/>
      </dsp:nvSpPr>
      <dsp:spPr>
        <a:xfrm>
          <a:off x="0" y="10955"/>
          <a:ext cx="6724995" cy="631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smtClean="0">
              <a:latin typeface="Times New Roman" panose="02020603050405020304" pitchFamily="18" charset="0"/>
              <a:cs typeface="Times New Roman" panose="02020603050405020304" pitchFamily="18" charset="0"/>
            </a:rPr>
            <a:t>FGM</a:t>
          </a:r>
          <a:endParaRPr lang="en-US" sz="2700" b="1" kern="1200" dirty="0">
            <a:latin typeface="Times New Roman" panose="02020603050405020304" pitchFamily="18" charset="0"/>
            <a:cs typeface="Times New Roman" panose="02020603050405020304" pitchFamily="18" charset="0"/>
          </a:endParaRPr>
        </a:p>
      </dsp:txBody>
      <dsp:txXfrm>
        <a:off x="30842" y="41797"/>
        <a:ext cx="6663311" cy="570116"/>
      </dsp:txXfrm>
    </dsp:sp>
    <dsp:sp modelId="{4D4A6C34-BCD5-4A7F-817F-22E2FC0A07C0}">
      <dsp:nvSpPr>
        <dsp:cNvPr id="0" name=""/>
        <dsp:cNvSpPr/>
      </dsp:nvSpPr>
      <dsp:spPr>
        <a:xfrm>
          <a:off x="0" y="720515"/>
          <a:ext cx="6724995" cy="631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smtClean="0">
              <a:latin typeface="Times New Roman" panose="02020603050405020304" pitchFamily="18" charset="0"/>
              <a:cs typeface="Times New Roman" panose="02020603050405020304" pitchFamily="18" charset="0"/>
            </a:rPr>
            <a:t>Abortion</a:t>
          </a:r>
          <a:endParaRPr lang="en-US" sz="2700" b="1" kern="1200" dirty="0">
            <a:latin typeface="Times New Roman" panose="02020603050405020304" pitchFamily="18" charset="0"/>
            <a:cs typeface="Times New Roman" panose="02020603050405020304" pitchFamily="18" charset="0"/>
          </a:endParaRPr>
        </a:p>
      </dsp:txBody>
      <dsp:txXfrm>
        <a:off x="30842" y="751357"/>
        <a:ext cx="6663311" cy="570116"/>
      </dsp:txXfrm>
    </dsp:sp>
    <dsp:sp modelId="{98A5398C-B977-48B5-B6A8-3E536F7FC317}">
      <dsp:nvSpPr>
        <dsp:cNvPr id="0" name=""/>
        <dsp:cNvSpPr/>
      </dsp:nvSpPr>
      <dsp:spPr>
        <a:xfrm>
          <a:off x="0" y="1430076"/>
          <a:ext cx="6724995" cy="631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smtClean="0">
              <a:latin typeface="Times New Roman" panose="02020603050405020304" pitchFamily="18" charset="0"/>
              <a:cs typeface="Times New Roman" panose="02020603050405020304" pitchFamily="18" charset="0"/>
            </a:rPr>
            <a:t>Sex Education</a:t>
          </a:r>
          <a:endParaRPr lang="en-US" sz="2700" b="1" kern="1200" dirty="0">
            <a:latin typeface="Times New Roman" panose="02020603050405020304" pitchFamily="18" charset="0"/>
            <a:cs typeface="Times New Roman" panose="02020603050405020304" pitchFamily="18" charset="0"/>
          </a:endParaRPr>
        </a:p>
      </dsp:txBody>
      <dsp:txXfrm>
        <a:off x="30842" y="1460918"/>
        <a:ext cx="6663311" cy="570116"/>
      </dsp:txXfrm>
    </dsp:sp>
    <dsp:sp modelId="{802056E7-4736-4AB4-B0A1-0D2704F04DB7}">
      <dsp:nvSpPr>
        <dsp:cNvPr id="0" name=""/>
        <dsp:cNvSpPr/>
      </dsp:nvSpPr>
      <dsp:spPr>
        <a:xfrm>
          <a:off x="0" y="2139636"/>
          <a:ext cx="6724995" cy="631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smtClean="0">
              <a:latin typeface="Times New Roman" panose="02020603050405020304" pitchFamily="18" charset="0"/>
              <a:cs typeface="Times New Roman" panose="02020603050405020304" pitchFamily="18" charset="0"/>
            </a:rPr>
            <a:t>Child Marriage</a:t>
          </a:r>
          <a:endParaRPr lang="en-US" sz="2700" b="1" kern="1200" dirty="0">
            <a:latin typeface="Times New Roman" panose="02020603050405020304" pitchFamily="18" charset="0"/>
            <a:cs typeface="Times New Roman" panose="02020603050405020304" pitchFamily="18" charset="0"/>
          </a:endParaRPr>
        </a:p>
      </dsp:txBody>
      <dsp:txXfrm>
        <a:off x="30842" y="2170478"/>
        <a:ext cx="6663311" cy="570116"/>
      </dsp:txXfrm>
    </dsp:sp>
    <dsp:sp modelId="{15136E0A-01CD-49BA-BA97-A0B59C2A2217}">
      <dsp:nvSpPr>
        <dsp:cNvPr id="0" name=""/>
        <dsp:cNvSpPr/>
      </dsp:nvSpPr>
      <dsp:spPr>
        <a:xfrm>
          <a:off x="0" y="2849196"/>
          <a:ext cx="6724995" cy="631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smtClean="0">
              <a:latin typeface="Times New Roman" panose="02020603050405020304" pitchFamily="18" charset="0"/>
              <a:cs typeface="Times New Roman" panose="02020603050405020304" pitchFamily="18" charset="0"/>
            </a:rPr>
            <a:t>Selecting a mate</a:t>
          </a:r>
          <a:endParaRPr lang="en-US" sz="2700" b="1" kern="1200" dirty="0">
            <a:latin typeface="Times New Roman" panose="02020603050405020304" pitchFamily="18" charset="0"/>
            <a:cs typeface="Times New Roman" panose="02020603050405020304" pitchFamily="18" charset="0"/>
          </a:endParaRPr>
        </a:p>
      </dsp:txBody>
      <dsp:txXfrm>
        <a:off x="30842" y="2880038"/>
        <a:ext cx="6663311" cy="57011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797ED-E634-441B-BA6B-585C55C4ADD0}">
      <dsp:nvSpPr>
        <dsp:cNvPr id="0" name=""/>
        <dsp:cNvSpPr/>
      </dsp:nvSpPr>
      <dsp:spPr>
        <a:xfrm>
          <a:off x="0" y="0"/>
          <a:ext cx="984365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BC506-2AC8-4BEF-9F30-A215BD58BA58}">
      <dsp:nvSpPr>
        <dsp:cNvPr id="0" name=""/>
        <dsp:cNvSpPr/>
      </dsp:nvSpPr>
      <dsp:spPr>
        <a:xfrm>
          <a:off x="0" y="0"/>
          <a:ext cx="9843655" cy="10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Laws are norms that are actually defined as being </a:t>
          </a:r>
          <a:r>
            <a:rPr lang="en-US" sz="2400" b="1" kern="1200" dirty="0" smtClean="0">
              <a:latin typeface="Times New Roman" panose="02020603050405020304" pitchFamily="18" charset="0"/>
              <a:cs typeface="Times New Roman" panose="02020603050405020304" pitchFamily="18" charset="0"/>
            </a:rPr>
            <a:t>legal or illegal.</a:t>
          </a:r>
          <a:endParaRPr lang="en-US" sz="2400" b="1" kern="1200" dirty="0">
            <a:latin typeface="Times New Roman" panose="02020603050405020304" pitchFamily="18" charset="0"/>
            <a:cs typeface="Times New Roman" panose="02020603050405020304" pitchFamily="18" charset="0"/>
          </a:endParaRPr>
        </a:p>
      </dsp:txBody>
      <dsp:txXfrm>
        <a:off x="0" y="0"/>
        <a:ext cx="9843655" cy="1026926"/>
      </dsp:txXfrm>
    </dsp:sp>
    <dsp:sp modelId="{5D09296D-C169-436E-B0D9-166038ED50D9}">
      <dsp:nvSpPr>
        <dsp:cNvPr id="0" name=""/>
        <dsp:cNvSpPr/>
      </dsp:nvSpPr>
      <dsp:spPr>
        <a:xfrm>
          <a:off x="0" y="1026926"/>
          <a:ext cx="984365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37B40-03F6-4458-8B03-B38CC1029E8C}">
      <dsp:nvSpPr>
        <dsp:cNvPr id="0" name=""/>
        <dsp:cNvSpPr/>
      </dsp:nvSpPr>
      <dsp:spPr>
        <a:xfrm>
          <a:off x="0" y="1026926"/>
          <a:ext cx="9843655" cy="1026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The </a:t>
          </a:r>
          <a:r>
            <a:rPr lang="en-US" sz="2400" b="1" kern="1200" dirty="0" smtClean="0">
              <a:latin typeface="Times New Roman" panose="02020603050405020304" pitchFamily="18" charset="0"/>
              <a:cs typeface="Times New Roman" panose="02020603050405020304" pitchFamily="18" charset="0"/>
            </a:rPr>
            <a:t>government</a:t>
          </a:r>
          <a:r>
            <a:rPr lang="en-US" sz="2400" kern="1200" dirty="0" smtClean="0">
              <a:latin typeface="Times New Roman" panose="02020603050405020304" pitchFamily="18" charset="0"/>
              <a:cs typeface="Times New Roman" panose="02020603050405020304" pitchFamily="18" charset="0"/>
            </a:rPr>
            <a:t> has decided these norms are so important that you could </a:t>
          </a:r>
          <a:r>
            <a:rPr lang="en-US" sz="2400" b="1" kern="1200" dirty="0" smtClean="0">
              <a:latin typeface="Times New Roman" panose="02020603050405020304" pitchFamily="18" charset="0"/>
              <a:cs typeface="Times New Roman" panose="02020603050405020304" pitchFamily="18" charset="0"/>
            </a:rPr>
            <a:t>get in trouble for breaking them.</a:t>
          </a:r>
          <a:endParaRPr lang="en-US" sz="2400" b="1" kern="1200" dirty="0">
            <a:latin typeface="Times New Roman" panose="02020603050405020304" pitchFamily="18" charset="0"/>
            <a:cs typeface="Times New Roman" panose="02020603050405020304" pitchFamily="18" charset="0"/>
          </a:endParaRPr>
        </a:p>
      </dsp:txBody>
      <dsp:txXfrm>
        <a:off x="0" y="1026926"/>
        <a:ext cx="9843655" cy="102692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1C287-784C-4FFF-9376-56C6F9DF7608}">
      <dsp:nvSpPr>
        <dsp:cNvPr id="0" name=""/>
        <dsp:cNvSpPr/>
      </dsp:nvSpPr>
      <dsp:spPr>
        <a:xfrm>
          <a:off x="0" y="5367"/>
          <a:ext cx="8128000" cy="7956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Laws</a:t>
          </a:r>
          <a:endParaRPr lang="en-US" sz="34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38838" y="44205"/>
        <a:ext cx="8050324" cy="71792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9D7D7-C83C-4F87-BBDD-6BBA119FBBF8}">
      <dsp:nvSpPr>
        <dsp:cNvPr id="0" name=""/>
        <dsp:cNvSpPr/>
      </dsp:nvSpPr>
      <dsp:spPr>
        <a:xfrm>
          <a:off x="0" y="28095"/>
          <a:ext cx="10282383" cy="178717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E.g., Imagine that you are an American college student going to study abroad in Australia for the summer. You are excited to take your first trip overseas and cannot wait to go. You figure that since it is an English-speaking country, it won't be that different from America. Once you step off the plane, reality sets in. You realize that although it was summer when you left home, it is winter in Australia. You have trouble following the language and find it hard to fit in. You feel alone and lonely, especially on the 4th of July when you would normally have a huge party with family and light fireworks. You cannot connect with any of the locals and feel like no one understands what you are going through. You cry at night and wish you were at home. </a:t>
          </a:r>
          <a:endParaRPr lang="en-US" sz="1600" kern="1200" dirty="0">
            <a:latin typeface="Times New Roman" panose="02020603050405020304" pitchFamily="18" charset="0"/>
            <a:cs typeface="Times New Roman" panose="02020603050405020304" pitchFamily="18" charset="0"/>
          </a:endParaRPr>
        </a:p>
      </dsp:txBody>
      <dsp:txXfrm>
        <a:off x="87243" y="115338"/>
        <a:ext cx="10107897" cy="161268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926AC-DDB2-4114-8E65-EA0F3541C156}">
      <dsp:nvSpPr>
        <dsp:cNvPr id="0" name=""/>
        <dsp:cNvSpPr/>
      </dsp:nvSpPr>
      <dsp:spPr>
        <a:xfrm>
          <a:off x="0" y="3438"/>
          <a:ext cx="8128000" cy="9360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chemeClr val="tx1">
                  <a:lumMod val="95000"/>
                  <a:lumOff val="5000"/>
                </a:schemeClr>
              </a:solidFill>
              <a:latin typeface="Times New Roman" panose="02020603050405020304" pitchFamily="18" charset="0"/>
              <a:cs typeface="Times New Roman" panose="02020603050405020304" pitchFamily="18" charset="0"/>
            </a:rPr>
            <a:t>Culture Shock</a:t>
          </a:r>
          <a:endParaRPr lang="en-US" sz="4000" b="1"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45692" y="49130"/>
        <a:ext cx="8036616" cy="84461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D58F8-2588-43BC-BE27-06E69ACB5662}">
      <dsp:nvSpPr>
        <dsp:cNvPr id="0" name=""/>
        <dsp:cNvSpPr/>
      </dsp:nvSpPr>
      <dsp:spPr>
        <a:xfrm>
          <a:off x="0" y="0"/>
          <a:ext cx="1022096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3E4DB-4BDA-4D06-867D-E20B0506EACF}">
      <dsp:nvSpPr>
        <dsp:cNvPr id="0" name=""/>
        <dsp:cNvSpPr/>
      </dsp:nvSpPr>
      <dsp:spPr>
        <a:xfrm>
          <a:off x="0" y="0"/>
          <a:ext cx="10220960" cy="89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i="1" kern="1200" dirty="0" smtClean="0">
              <a:latin typeface="Times New Roman" panose="02020603050405020304" pitchFamily="18" charset="0"/>
              <a:cs typeface="Times New Roman" panose="02020603050405020304" pitchFamily="18" charset="0"/>
            </a:rPr>
            <a:t>Culture shock </a:t>
          </a:r>
          <a:r>
            <a:rPr lang="en-US" sz="1800" kern="1200" dirty="0" smtClean="0">
              <a:latin typeface="Times New Roman" panose="02020603050405020304" pitchFamily="18" charset="0"/>
              <a:cs typeface="Times New Roman" panose="02020603050405020304" pitchFamily="18" charset="0"/>
            </a:rPr>
            <a:t>is the term we use to describe the </a:t>
          </a:r>
          <a:r>
            <a:rPr lang="en-US" sz="1800" b="1" kern="1200" dirty="0" smtClean="0">
              <a:latin typeface="Times New Roman" panose="02020603050405020304" pitchFamily="18" charset="0"/>
              <a:cs typeface="Times New Roman" panose="02020603050405020304" pitchFamily="18" charset="0"/>
            </a:rPr>
            <a:t>feelings of confusion and uncertainty </a:t>
          </a:r>
          <a:r>
            <a:rPr lang="en-US" sz="1800" kern="1200" dirty="0" smtClean="0">
              <a:latin typeface="Times New Roman" panose="02020603050405020304" pitchFamily="18" charset="0"/>
              <a:cs typeface="Times New Roman" panose="02020603050405020304" pitchFamily="18" charset="0"/>
            </a:rPr>
            <a:t>that are experienced when you come into contact with a culture that is vastly different from your own. </a:t>
          </a:r>
          <a:endParaRPr lang="en-US" sz="1800" kern="1200" dirty="0"/>
        </a:p>
      </dsp:txBody>
      <dsp:txXfrm>
        <a:off x="0" y="0"/>
        <a:ext cx="10220960" cy="893618"/>
      </dsp:txXfrm>
    </dsp:sp>
    <dsp:sp modelId="{C469EEDA-E058-46D7-8754-93F8A0CD0D81}">
      <dsp:nvSpPr>
        <dsp:cNvPr id="0" name=""/>
        <dsp:cNvSpPr/>
      </dsp:nvSpPr>
      <dsp:spPr>
        <a:xfrm>
          <a:off x="0" y="893618"/>
          <a:ext cx="1022096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FA2BDE-E6EC-4AB9-A976-C12BC14BE172}">
      <dsp:nvSpPr>
        <dsp:cNvPr id="0" name=""/>
        <dsp:cNvSpPr/>
      </dsp:nvSpPr>
      <dsp:spPr>
        <a:xfrm>
          <a:off x="0" y="893618"/>
          <a:ext cx="10220960" cy="893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Can be commonly seen in </a:t>
          </a:r>
          <a:r>
            <a:rPr lang="en-US" sz="1800" b="1" kern="1200" dirty="0" smtClean="0">
              <a:latin typeface="Times New Roman" panose="02020603050405020304" pitchFamily="18" charset="0"/>
              <a:cs typeface="Times New Roman" panose="02020603050405020304" pitchFamily="18" charset="0"/>
            </a:rPr>
            <a:t>foreign students, immigrants and refugees. </a:t>
          </a:r>
          <a:r>
            <a:rPr lang="en-US" sz="1800" kern="1200" dirty="0" smtClean="0">
              <a:latin typeface="Times New Roman" panose="02020603050405020304" pitchFamily="18" charset="0"/>
              <a:cs typeface="Times New Roman" panose="02020603050405020304" pitchFamily="18" charset="0"/>
            </a:rPr>
            <a:t>Even students who stay in their home countries suffer from culture shock as they make the transition into the foreign environment such as college.</a:t>
          </a:r>
          <a:endParaRPr lang="en-US" sz="1800" kern="1200" dirty="0">
            <a:latin typeface="Times New Roman" panose="02020603050405020304" pitchFamily="18" charset="0"/>
            <a:cs typeface="Times New Roman" panose="02020603050405020304" pitchFamily="18" charset="0"/>
          </a:endParaRPr>
        </a:p>
      </dsp:txBody>
      <dsp:txXfrm>
        <a:off x="0" y="893618"/>
        <a:ext cx="10220960" cy="89361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A7589-AEEA-4120-AB8A-BB56365B6988}">
      <dsp:nvSpPr>
        <dsp:cNvPr id="0" name=""/>
        <dsp:cNvSpPr/>
      </dsp:nvSpPr>
      <dsp:spPr>
        <a:xfrm>
          <a:off x="0" y="0"/>
          <a:ext cx="740441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C2BF0-6F4C-44CC-8C8F-533EBA3C9E6F}">
      <dsp:nvSpPr>
        <dsp:cNvPr id="0" name=""/>
        <dsp:cNvSpPr/>
      </dsp:nvSpPr>
      <dsp:spPr>
        <a:xfrm>
          <a:off x="0" y="0"/>
          <a:ext cx="7404417" cy="58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sz="2400" kern="1200" dirty="0" smtClean="0">
              <a:solidFill>
                <a:schemeClr val="tx1">
                  <a:lumMod val="95000"/>
                  <a:lumOff val="5000"/>
                </a:schemeClr>
              </a:solidFill>
              <a:latin typeface="Times New Roman" panose="02020603050405020304" pitchFamily="18" charset="0"/>
              <a:cs typeface="Times New Roman" panose="02020603050405020304" pitchFamily="18" charset="0"/>
            </a:rPr>
            <a:t>Culture shock is a two-way process. </a:t>
          </a:r>
          <a:endParaRPr lang="en-US" sz="2400"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a:off x="0" y="0"/>
        <a:ext cx="7404417" cy="58189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6F4A4-7BE9-4E08-8236-F2C773E07287}">
      <dsp:nvSpPr>
        <dsp:cNvPr id="0" name=""/>
        <dsp:cNvSpPr/>
      </dsp:nvSpPr>
      <dsp:spPr>
        <a:xfrm rot="16200000">
          <a:off x="411" y="47460"/>
          <a:ext cx="4709835" cy="4709835"/>
        </a:xfrm>
        <a:prstGeom prst="upArrow">
          <a:avLst>
            <a:gd name="adj1" fmla="val 50000"/>
            <a:gd name="adj2" fmla="val 35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On one hand, travelers experience culture shock when encountering people whose way of life is different. For example, North Americans who consider dogs beloved household pets might be put off by the </a:t>
          </a:r>
          <a:r>
            <a:rPr lang="en-US" sz="1600" kern="1200" dirty="0" err="1" smtClean="0">
              <a:latin typeface="Times New Roman" panose="02020603050405020304" pitchFamily="18" charset="0"/>
              <a:cs typeface="Times New Roman" panose="02020603050405020304" pitchFamily="18" charset="0"/>
            </a:rPr>
            <a:t>Masai</a:t>
          </a:r>
          <a:r>
            <a:rPr lang="en-US" sz="1600" kern="1200" dirty="0" smtClean="0">
              <a:latin typeface="Times New Roman" panose="02020603050405020304" pitchFamily="18" charset="0"/>
              <a:cs typeface="Times New Roman" panose="02020603050405020304" pitchFamily="18" charset="0"/>
            </a:rPr>
            <a:t> of eastern Africa, who ignore dogs and never feed them. The same travelers might be horrified to find that in parts of Indonesia and the People’s Republic of China, people roast dogs for dinner. </a:t>
          </a:r>
          <a:endParaRPr lang="en-US" sz="1600" kern="1200" dirty="0"/>
        </a:p>
      </dsp:txBody>
      <dsp:txXfrm rot="5400000">
        <a:off x="824633" y="1224918"/>
        <a:ext cx="3885614" cy="2354917"/>
      </dsp:txXfrm>
    </dsp:sp>
    <dsp:sp modelId="{39489D48-2A53-4412-B1A1-530220C66F17}">
      <dsp:nvSpPr>
        <dsp:cNvPr id="0" name=""/>
        <dsp:cNvSpPr/>
      </dsp:nvSpPr>
      <dsp:spPr>
        <a:xfrm rot="5400000">
          <a:off x="5182823" y="47460"/>
          <a:ext cx="4709835" cy="4709835"/>
        </a:xfrm>
        <a:prstGeom prst="upArrow">
          <a:avLst>
            <a:gd name="adj1" fmla="val 50000"/>
            <a:gd name="adj2" fmla="val 35000"/>
          </a:avLst>
        </a:prstGeom>
        <a:solidFill>
          <a:srgbClr val="FFECD9"/>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lumMod val="95000"/>
                  <a:lumOff val="5000"/>
                </a:schemeClr>
              </a:solidFill>
              <a:latin typeface="Times New Roman" panose="02020603050405020304" pitchFamily="18" charset="0"/>
              <a:cs typeface="Times New Roman" panose="02020603050405020304" pitchFamily="18" charset="0"/>
            </a:rPr>
            <a:t>On the other hand, a traveler may inflict culture shock on local people by acting in ways that offend them. A North American who asks for a steak in an Indian restaurant may unknowingly offend Hindus, who consider cows sacred and never to be eaten.</a:t>
          </a:r>
          <a:endParaRPr lang="en-US" sz="1600" kern="1200" dirty="0">
            <a:solidFill>
              <a:schemeClr val="tx1">
                <a:lumMod val="95000"/>
                <a:lumOff val="5000"/>
              </a:schemeClr>
            </a:solidFill>
            <a:latin typeface="Times New Roman" panose="02020603050405020304" pitchFamily="18" charset="0"/>
            <a:cs typeface="Times New Roman" panose="02020603050405020304" pitchFamily="18" charset="0"/>
          </a:endParaRPr>
        </a:p>
      </dsp:txBody>
      <dsp:txXfrm rot="-5400000">
        <a:off x="5182824" y="1224919"/>
        <a:ext cx="3885614" cy="235491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67BD7-31CE-4E07-8E23-EDCCF5807AD5}">
      <dsp:nvSpPr>
        <dsp:cNvPr id="0" name=""/>
        <dsp:cNvSpPr/>
      </dsp:nvSpPr>
      <dsp:spPr>
        <a:xfrm>
          <a:off x="0" y="1270"/>
          <a:ext cx="930656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817EA8-31F7-4CA7-8D3F-876B4EDB0A57}">
      <dsp:nvSpPr>
        <dsp:cNvPr id="0" name=""/>
        <dsp:cNvSpPr/>
      </dsp:nvSpPr>
      <dsp:spPr>
        <a:xfrm>
          <a:off x="0" y="1270"/>
          <a:ext cx="9306560" cy="86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latin typeface="Comic Sans MS" panose="030F0702030302020204" pitchFamily="66" charset="0"/>
            </a:rPr>
            <a:t>Form a group</a:t>
          </a:r>
          <a:endParaRPr lang="en-US" sz="2100" kern="1200" dirty="0">
            <a:latin typeface="Comic Sans MS" panose="030F0702030302020204" pitchFamily="66" charset="0"/>
          </a:endParaRPr>
        </a:p>
      </dsp:txBody>
      <dsp:txXfrm>
        <a:off x="0" y="1270"/>
        <a:ext cx="9306560" cy="866447"/>
      </dsp:txXfrm>
    </dsp:sp>
    <dsp:sp modelId="{70C35FD4-3098-4F39-8BC4-F4F7580CE500}">
      <dsp:nvSpPr>
        <dsp:cNvPr id="0" name=""/>
        <dsp:cNvSpPr/>
      </dsp:nvSpPr>
      <dsp:spPr>
        <a:xfrm>
          <a:off x="0" y="867718"/>
          <a:ext cx="930656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ED8F5-A80D-46EC-8800-11C0E49F0E21}">
      <dsp:nvSpPr>
        <dsp:cNvPr id="0" name=""/>
        <dsp:cNvSpPr/>
      </dsp:nvSpPr>
      <dsp:spPr>
        <a:xfrm>
          <a:off x="0" y="867718"/>
          <a:ext cx="9306560" cy="86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latin typeface="Comic Sans MS" panose="030F0702030302020204" pitchFamily="66" charset="0"/>
            </a:rPr>
            <a:t>Write and then explain it to the class one cultural tradition that you find bizarre or feel that people from other culture may find it odd.</a:t>
          </a:r>
          <a:endParaRPr lang="en-US" sz="2100" kern="1200" dirty="0">
            <a:latin typeface="Comic Sans MS" panose="030F0702030302020204" pitchFamily="66" charset="0"/>
          </a:endParaRPr>
        </a:p>
      </dsp:txBody>
      <dsp:txXfrm>
        <a:off x="0" y="867718"/>
        <a:ext cx="9306560" cy="866447"/>
      </dsp:txXfrm>
    </dsp:sp>
    <dsp:sp modelId="{B8D2AF7D-A071-478A-AF61-8625876B6290}">
      <dsp:nvSpPr>
        <dsp:cNvPr id="0" name=""/>
        <dsp:cNvSpPr/>
      </dsp:nvSpPr>
      <dsp:spPr>
        <a:xfrm>
          <a:off x="0" y="1734165"/>
          <a:ext cx="930656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3BD85-EEC7-46C1-8C35-6256DD50C856}">
      <dsp:nvSpPr>
        <dsp:cNvPr id="0" name=""/>
        <dsp:cNvSpPr/>
      </dsp:nvSpPr>
      <dsp:spPr>
        <a:xfrm>
          <a:off x="0" y="1734165"/>
          <a:ext cx="9306560" cy="866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latin typeface="Comic Sans MS" panose="030F0702030302020204" pitchFamily="66" charset="0"/>
            </a:rPr>
            <a:t>Explain the rationale behind the said cultural tradition.</a:t>
          </a:r>
          <a:endParaRPr lang="en-US" sz="2100" kern="1200" dirty="0">
            <a:latin typeface="Comic Sans MS" panose="030F0702030302020204" pitchFamily="66" charset="0"/>
          </a:endParaRPr>
        </a:p>
      </dsp:txBody>
      <dsp:txXfrm>
        <a:off x="0" y="1734165"/>
        <a:ext cx="9306560" cy="8664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1EBEC-BCEE-4F1F-A9A6-9B8A6DC2EF5C}">
      <dsp:nvSpPr>
        <dsp:cNvPr id="0" name=""/>
        <dsp:cNvSpPr/>
      </dsp:nvSpPr>
      <dsp:spPr>
        <a:xfrm>
          <a:off x="0" y="4518"/>
          <a:ext cx="8128000" cy="842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Comic Sans MS" panose="030F0702030302020204" pitchFamily="66" charset="0"/>
            </a:rPr>
            <a:t>Activity</a:t>
          </a:r>
          <a:endParaRPr lang="en-US" sz="3200" b="1" kern="1200" dirty="0">
            <a:latin typeface="Comic Sans MS" panose="030F0702030302020204" pitchFamily="66" charset="0"/>
          </a:endParaRPr>
        </a:p>
      </dsp:txBody>
      <dsp:txXfrm>
        <a:off x="41123" y="45641"/>
        <a:ext cx="8045754" cy="760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C46BC-AF4C-4C19-8448-70709C0E34B5}">
      <dsp:nvSpPr>
        <dsp:cNvPr id="0" name=""/>
        <dsp:cNvSpPr/>
      </dsp:nvSpPr>
      <dsp:spPr>
        <a:xfrm>
          <a:off x="0" y="3438"/>
          <a:ext cx="8128000" cy="9360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chemeClr val="tx1"/>
              </a:solidFill>
              <a:latin typeface="Times New Roman" panose="02020603050405020304" pitchFamily="18" charset="0"/>
              <a:cs typeface="Times New Roman" panose="02020603050405020304" pitchFamily="18" charset="0"/>
            </a:rPr>
            <a:t>Learning Objectives</a:t>
          </a:r>
          <a:endParaRPr lang="en-US" sz="4000" b="1" kern="1200" dirty="0">
            <a:solidFill>
              <a:schemeClr val="tx1"/>
            </a:solidFill>
            <a:latin typeface="Times New Roman" panose="02020603050405020304" pitchFamily="18" charset="0"/>
            <a:cs typeface="Times New Roman" panose="02020603050405020304" pitchFamily="18" charset="0"/>
          </a:endParaRPr>
        </a:p>
      </dsp:txBody>
      <dsp:txXfrm>
        <a:off x="45692" y="49130"/>
        <a:ext cx="8036616" cy="844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C31F2-9EA7-4415-BFAA-DF570623A70C}">
      <dsp:nvSpPr>
        <dsp:cNvPr id="0" name=""/>
        <dsp:cNvSpPr/>
      </dsp:nvSpPr>
      <dsp:spPr>
        <a:xfrm>
          <a:off x="0" y="0"/>
          <a:ext cx="700070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AC806-9606-4FE8-BFA7-6BBD159D435C}">
      <dsp:nvSpPr>
        <dsp:cNvPr id="0" name=""/>
        <dsp:cNvSpPr/>
      </dsp:nvSpPr>
      <dsp:spPr>
        <a:xfrm>
          <a:off x="0" y="0"/>
          <a:ext cx="7000703" cy="124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The language, beliefs, values, norms, behaviors, traditions and even material objects that characterize a group and are passed from one generation to the next.</a:t>
          </a:r>
          <a:endParaRPr lang="en-US" sz="2400" kern="1200" dirty="0">
            <a:latin typeface="Times New Roman" panose="02020603050405020304" pitchFamily="18" charset="0"/>
            <a:cs typeface="Times New Roman" panose="02020603050405020304" pitchFamily="18" charset="0"/>
          </a:endParaRPr>
        </a:p>
      </dsp:txBody>
      <dsp:txXfrm>
        <a:off x="0" y="0"/>
        <a:ext cx="7000703" cy="1246909"/>
      </dsp:txXfrm>
    </dsp:sp>
    <dsp:sp modelId="{357EAF38-27D9-4BB4-AF8A-3DC443F4D3A7}">
      <dsp:nvSpPr>
        <dsp:cNvPr id="0" name=""/>
        <dsp:cNvSpPr/>
      </dsp:nvSpPr>
      <dsp:spPr>
        <a:xfrm>
          <a:off x="0" y="1246909"/>
          <a:ext cx="7000703"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C7B76-43AE-423E-AD48-F6E095FAA088}">
      <dsp:nvSpPr>
        <dsp:cNvPr id="0" name=""/>
        <dsp:cNvSpPr/>
      </dsp:nvSpPr>
      <dsp:spPr>
        <a:xfrm>
          <a:off x="0" y="1246909"/>
          <a:ext cx="7000703" cy="124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It’s a set of acceptable behavioral patterns, values, assumptions and shared common experiences.</a:t>
          </a:r>
        </a:p>
      </dsp:txBody>
      <dsp:txXfrm>
        <a:off x="0" y="1246909"/>
        <a:ext cx="7000703" cy="12469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B9FF0-A7D2-49CB-9518-E2DC6466A0A9}">
      <dsp:nvSpPr>
        <dsp:cNvPr id="0" name=""/>
        <dsp:cNvSpPr/>
      </dsp:nvSpPr>
      <dsp:spPr>
        <a:xfrm>
          <a:off x="0" y="5747"/>
          <a:ext cx="8128000" cy="10062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b="1" kern="1200" smtClean="0">
              <a:solidFill>
                <a:schemeClr val="tx1"/>
              </a:solidFill>
              <a:latin typeface="Times New Roman" panose="02020603050405020304" pitchFamily="18" charset="0"/>
              <a:cs typeface="Times New Roman" panose="02020603050405020304" pitchFamily="18" charset="0"/>
            </a:rPr>
            <a:t>Culture</a:t>
          </a:r>
          <a:endParaRPr lang="en-US" sz="4300" b="1" kern="1200">
            <a:solidFill>
              <a:schemeClr val="tx1"/>
            </a:solidFill>
            <a:latin typeface="Times New Roman" panose="02020603050405020304" pitchFamily="18" charset="0"/>
            <a:cs typeface="Times New Roman" panose="02020603050405020304" pitchFamily="18" charset="0"/>
          </a:endParaRPr>
        </a:p>
      </dsp:txBody>
      <dsp:txXfrm>
        <a:off x="49119" y="54866"/>
        <a:ext cx="8029762" cy="9079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B1ECF-6B9C-4BC9-BF28-651F5D8047A9}">
      <dsp:nvSpPr>
        <dsp:cNvPr id="0" name=""/>
        <dsp:cNvSpPr/>
      </dsp:nvSpPr>
      <dsp:spPr>
        <a:xfrm>
          <a:off x="0" y="0"/>
          <a:ext cx="648023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9774F-8C02-44E9-800B-102511ABB82C}">
      <dsp:nvSpPr>
        <dsp:cNvPr id="0" name=""/>
        <dsp:cNvSpPr/>
      </dsp:nvSpPr>
      <dsp:spPr>
        <a:xfrm>
          <a:off x="0" y="0"/>
          <a:ext cx="6480232" cy="689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For example: Eating with chopsticks in China.</a:t>
          </a:r>
          <a:endParaRPr lang="en-US" sz="2400" kern="1200" dirty="0"/>
        </a:p>
      </dsp:txBody>
      <dsp:txXfrm>
        <a:off x="0" y="0"/>
        <a:ext cx="6480232" cy="6898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8523C-E748-4595-BBBA-1BEF834E6D88}">
      <dsp:nvSpPr>
        <dsp:cNvPr id="0" name=""/>
        <dsp:cNvSpPr/>
      </dsp:nvSpPr>
      <dsp:spPr>
        <a:xfrm>
          <a:off x="0" y="381426"/>
          <a:ext cx="6909263" cy="3906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6236" tIns="416560" rIns="536236" bIns="142240" numCol="1" spcCol="1270" anchor="t" anchorCtr="0">
          <a:noAutofit/>
        </a:bodyPr>
        <a:lstStyle/>
        <a:p>
          <a:pPr marL="228600" lvl="1" indent="-228600" algn="just" defTabSz="889000">
            <a:lnSpc>
              <a:spcPct val="90000"/>
            </a:lnSpc>
            <a:spcBef>
              <a:spcPct val="0"/>
            </a:spcBef>
            <a:spcAft>
              <a:spcPct val="15000"/>
            </a:spcAft>
            <a:buChar char="••"/>
          </a:pPr>
          <a:r>
            <a:rPr lang="en-US" sz="2000" kern="1200" dirty="0" smtClean="0">
              <a:solidFill>
                <a:schemeClr val="tx1"/>
              </a:solidFill>
              <a:latin typeface="Times New Roman" panose="02020603050405020304" pitchFamily="18" charset="0"/>
              <a:cs typeface="Times New Roman" panose="02020603050405020304" pitchFamily="18" charset="0"/>
            </a:rPr>
            <a:t>Consists of </a:t>
          </a:r>
          <a:r>
            <a:rPr lang="en-US" sz="2000" b="1" kern="1200" dirty="0" smtClean="0">
              <a:solidFill>
                <a:schemeClr val="tx1"/>
              </a:solidFill>
              <a:latin typeface="Times New Roman" panose="02020603050405020304" pitchFamily="18" charset="0"/>
              <a:cs typeface="Times New Roman" panose="02020603050405020304" pitchFamily="18" charset="0"/>
            </a:rPr>
            <a:t>human technology</a:t>
          </a:r>
          <a:r>
            <a:rPr lang="en-US" sz="2000" kern="1200" dirty="0" smtClean="0">
              <a:solidFill>
                <a:schemeClr val="tx1"/>
              </a:solidFill>
              <a:latin typeface="Times New Roman" panose="02020603050405020304" pitchFamily="18" charset="0"/>
              <a:cs typeface="Times New Roman" panose="02020603050405020304" pitchFamily="18" charset="0"/>
            </a:rPr>
            <a:t>—all the things human beings make and use, from small, hand held tools to skyscrapers. It includes all the material things that are created by human beings.</a:t>
          </a:r>
        </a:p>
        <a:p>
          <a:pPr marL="228600" lvl="1" indent="-228600" algn="just" defTabSz="889000">
            <a:lnSpc>
              <a:spcPct val="90000"/>
            </a:lnSpc>
            <a:spcBef>
              <a:spcPct val="0"/>
            </a:spcBef>
            <a:spcAft>
              <a:spcPct val="15000"/>
            </a:spcAft>
            <a:buChar char="••"/>
          </a:pPr>
          <a:r>
            <a:rPr lang="en-US" sz="2000" b="1" kern="1200" dirty="0" smtClean="0">
              <a:solidFill>
                <a:schemeClr val="tx1"/>
              </a:solidFill>
              <a:latin typeface="Times New Roman" panose="02020603050405020304" pitchFamily="18" charset="0"/>
              <a:cs typeface="Times New Roman" panose="02020603050405020304" pitchFamily="18" charset="0"/>
            </a:rPr>
            <a:t>Cultural artifacts</a:t>
          </a:r>
        </a:p>
        <a:p>
          <a:pPr marL="228600" lvl="1" indent="-228600" algn="just" defTabSz="889000">
            <a:lnSpc>
              <a:spcPct val="90000"/>
            </a:lnSpc>
            <a:spcBef>
              <a:spcPct val="0"/>
            </a:spcBef>
            <a:spcAft>
              <a:spcPct val="15000"/>
            </a:spcAft>
            <a:buChar char="••"/>
          </a:pPr>
          <a:r>
            <a:rPr lang="en-US" sz="2000" kern="1200" dirty="0" smtClean="0">
              <a:solidFill>
                <a:schemeClr val="tx1"/>
              </a:solidFill>
              <a:latin typeface="Times New Roman" panose="02020603050405020304" pitchFamily="18" charset="0"/>
              <a:cs typeface="Times New Roman" panose="02020603050405020304" pitchFamily="18" charset="0"/>
            </a:rPr>
            <a:t>The material objects </a:t>
          </a:r>
          <a:r>
            <a:rPr lang="en-US" sz="2000" b="1" kern="1200" dirty="0" smtClean="0">
              <a:solidFill>
                <a:schemeClr val="tx1"/>
              </a:solidFill>
              <a:latin typeface="Times New Roman" panose="02020603050405020304" pitchFamily="18" charset="0"/>
              <a:cs typeface="Times New Roman" panose="02020603050405020304" pitchFamily="18" charset="0"/>
            </a:rPr>
            <a:t>physical objects </a:t>
          </a:r>
          <a:r>
            <a:rPr lang="en-US" sz="2000" kern="1200" dirty="0" smtClean="0">
              <a:solidFill>
                <a:schemeClr val="tx1"/>
              </a:solidFill>
              <a:latin typeface="Times New Roman" panose="02020603050405020304" pitchFamily="18" charset="0"/>
              <a:cs typeface="Times New Roman" panose="02020603050405020304" pitchFamily="18" charset="0"/>
            </a:rPr>
            <a:t>that distinguish a group of people, such as their art, buildings, weapons, utensils, machines, hairstyles, clothing, jewelry and worshiping places.</a:t>
          </a:r>
        </a:p>
        <a:p>
          <a:pPr marL="228600" lvl="1" indent="-228600" algn="just" defTabSz="889000">
            <a:lnSpc>
              <a:spcPct val="90000"/>
            </a:lnSpc>
            <a:spcBef>
              <a:spcPct val="0"/>
            </a:spcBef>
            <a:spcAft>
              <a:spcPct val="15000"/>
            </a:spcAft>
            <a:buChar char="••"/>
          </a:pPr>
          <a:r>
            <a:rPr lang="en-US" sz="2000" kern="1200" dirty="0" smtClean="0">
              <a:solidFill>
                <a:schemeClr val="tx1"/>
              </a:solidFill>
              <a:latin typeface="Times New Roman" panose="02020603050405020304" pitchFamily="18" charset="0"/>
              <a:cs typeface="Times New Roman" panose="02020603050405020304" pitchFamily="18" charset="0"/>
            </a:rPr>
            <a:t>Example: Metro passes and bus tokens are part of material culture, as are automobiles, stores, and the physical structures where people worship. </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0" y="381426"/>
        <a:ext cx="6909263" cy="3906000"/>
      </dsp:txXfrm>
    </dsp:sp>
    <dsp:sp modelId="{FF633DDF-D73E-4A5A-8BF3-E031ECCDD49D}">
      <dsp:nvSpPr>
        <dsp:cNvPr id="0" name=""/>
        <dsp:cNvSpPr/>
      </dsp:nvSpPr>
      <dsp:spPr>
        <a:xfrm>
          <a:off x="345463" y="86226"/>
          <a:ext cx="4836484" cy="590400"/>
        </a:xfrm>
        <a:prstGeom prst="roundRect">
          <a:avLst/>
        </a:prstGeom>
        <a:solidFill>
          <a:schemeClr val="accent2"/>
        </a:solidFill>
        <a:ln w="12700" cap="flat" cmpd="sng" algn="ctr">
          <a:solidFill>
            <a:srgbClr val="FF66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08" tIns="0" rIns="182808" bIns="0" numCol="1" spcCol="1270" anchor="ctr" anchorCtr="0">
          <a:noAutofit/>
        </a:bodyPr>
        <a:lstStyle/>
        <a:p>
          <a:pPr lvl="0" algn="l" defTabSz="889000">
            <a:lnSpc>
              <a:spcPct val="90000"/>
            </a:lnSpc>
            <a:spcBef>
              <a:spcPct val="0"/>
            </a:spcBef>
            <a:spcAft>
              <a:spcPct val="35000"/>
            </a:spcAft>
          </a:pPr>
          <a:r>
            <a:rPr lang="en-US" sz="2000" b="1" kern="1200" dirty="0" smtClean="0">
              <a:solidFill>
                <a:schemeClr val="bg1"/>
              </a:solidFill>
              <a:latin typeface="Times New Roman" panose="02020603050405020304" pitchFamily="18" charset="0"/>
              <a:cs typeface="Times New Roman" panose="02020603050405020304" pitchFamily="18" charset="0"/>
            </a:rPr>
            <a:t>1. Material Culture</a:t>
          </a:r>
          <a:endParaRPr lang="en-US" sz="2000" b="1" kern="1200" dirty="0">
            <a:solidFill>
              <a:schemeClr val="bg1"/>
            </a:solidFill>
            <a:latin typeface="Times New Roman" panose="02020603050405020304" pitchFamily="18" charset="0"/>
            <a:cs typeface="Times New Roman" panose="02020603050405020304" pitchFamily="18" charset="0"/>
          </a:endParaRPr>
        </a:p>
      </dsp:txBody>
      <dsp:txXfrm>
        <a:off x="374284" y="115047"/>
        <a:ext cx="4778842"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F0CC3-5774-4875-B6CB-3988D6FAEF60}">
      <dsp:nvSpPr>
        <dsp:cNvPr id="0" name=""/>
        <dsp:cNvSpPr/>
      </dsp:nvSpPr>
      <dsp:spPr>
        <a:xfrm>
          <a:off x="0" y="2981"/>
          <a:ext cx="8128000" cy="795600"/>
        </a:xfrm>
        <a:prstGeom prst="roundRect">
          <a:avLst/>
        </a:prstGeom>
        <a:solidFill>
          <a:srgbClr val="F0D8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dirty="0" smtClean="0">
              <a:solidFill>
                <a:schemeClr val="tx1"/>
              </a:solidFill>
              <a:latin typeface="Times New Roman" panose="02020603050405020304" pitchFamily="18" charset="0"/>
              <a:cs typeface="Times New Roman" panose="02020603050405020304" pitchFamily="18" charset="0"/>
            </a:rPr>
            <a:t>Types of Culture</a:t>
          </a:r>
          <a:endParaRPr lang="en-US" sz="3400" b="1" kern="1200" dirty="0">
            <a:solidFill>
              <a:schemeClr val="tx1"/>
            </a:solidFill>
            <a:latin typeface="Times New Roman" panose="02020603050405020304" pitchFamily="18" charset="0"/>
            <a:cs typeface="Times New Roman" panose="02020603050405020304" pitchFamily="18" charset="0"/>
          </a:endParaRPr>
        </a:p>
      </dsp:txBody>
      <dsp:txXfrm>
        <a:off x="38838" y="41819"/>
        <a:ext cx="8050324" cy="7179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ThemePictureAlternatingAccent">
  <dgm:title val="Theme Picture Alternating Accent"/>
  <dgm:desc val="Use to show a group of pictures with the first picture being the largest and on top. Additional Level 1 pictures alternate between squares and rectangles with a limit of nine Level 1 pictures. Works best with small amounts of text. Unused text does not appear, but remains available if you switch layouts."/>
  <dgm:catLst>
    <dgm:cat type="picture" pri="13750"/>
    <dgm:cat type="officeonline" pri="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9"/>
      <dgm:chPref val="9"/>
    </dgm:varLst>
    <dgm:shape xmlns:r="http://schemas.openxmlformats.org/officeDocument/2006/relationships" r:blip="">
      <dgm:adjLst/>
    </dgm:shape>
    <dgm:choose name="Name1">
      <dgm:if name="Name2" axis="ch" ptType="node" func="cnt" op="equ" val="1">
        <dgm:alg type="composite">
          <dgm:param type="ar" val="1.62"/>
        </dgm:alg>
        <dgm:constrLst>
          <dgm:constr type="primFontSz" for="des" forName="parent1" val="65"/>
          <dgm:constr type="l" for="ch" forName="picture1" refType="w" fact="0"/>
          <dgm:constr type="t" for="ch" forName="picture1" refType="h" fact="0"/>
          <dgm:constr type="w" for="ch" forName="picture1" refType="w"/>
          <dgm:constr type="h" for="ch" forName="picture1" refType="h"/>
          <dgm:constr type="l" for="ch" forName="parent1" refType="w" fact="0"/>
          <dgm:constr type="t" for="ch" forName="parent1" refType="h" fact="0.8776"/>
          <dgm:constr type="w" for="ch" forName="parent1" refType="w"/>
          <dgm:constr type="h" for="ch" forName="parent1" refType="h" fact="0.1166"/>
        </dgm:constrLst>
      </dgm:if>
      <dgm:if name="Name3" axis="ch" ptType="node" func="cnt" op="equ" val="2">
        <dgm:alg type="composite">
          <dgm:param type="ar" val="1.0352"/>
        </dgm:alg>
        <dgm:constrLst>
          <dgm:constr type="primFontSz" for="des" forName="parent1" val="65"/>
          <dgm:constr type="primFontSz" for="des" forName="parent2" val="65"/>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Lst>
      </dgm:if>
      <dgm:if name="Name4" axis="ch" ptType="node" func="cnt" op="equ" val="3">
        <dgm:alg type="composite">
          <dgm:param type="ar" val="1.035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 type="l" for="ch" forName="picture3" refType="w" fact="0.6501"/>
          <dgm:constr type="t" for="ch" forName="picture3" refType="h" fact="0.6589"/>
          <dgm:constr type="w" for="ch" forName="picture3" refType="w" fact="0.3499"/>
          <dgm:constr type="h" for="ch" forName="picture3" refType="h" fact="0.3411"/>
          <dgm:constr type="l" for="ch" forName="parent3" refType="w" fact="0.6501"/>
          <dgm:constr type="t" for="ch" forName="parent3" refType="h" fact="0.9525"/>
          <dgm:constr type="w" for="ch" forName="parent3" refType="w" fact="0.3499"/>
          <dgm:constr type="h" for="ch" forName="parent3" refType="h" fact="0.043"/>
        </dgm:constrLst>
      </dgm:if>
      <dgm:if name="Name5" axis="ch" ptType="node" func="cnt" op="equ" val="4">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Lst>
      </dgm:if>
      <dgm:if name="Name6" axis="ch" ptType="node" func="cnt" op="equ" val="5">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 type="l" for="ch" forName="picture5" refType="w" fact="0.369"/>
          <dgm:constr type="t" for="ch" forName="picture5" refType="h" fact="0.7496"/>
          <dgm:constr type="w" for="ch" forName="picture5" refType="w" fact="0.631"/>
          <dgm:constr type="h" for="ch" forName="picture5" refType="h" fact="0.2504"/>
          <dgm:constr type="l" for="ch" forName="parent5" refType="w" fact="0.369"/>
          <dgm:constr type="t" for="ch" forName="parent5" refType="h" fact="0.9656"/>
          <dgm:constr type="w" for="ch" forName="parent5" refType="w" fact="0.631"/>
          <dgm:constr type="h" for="ch" forName="parent5" refType="h" fact="0.0313"/>
        </dgm:constrLst>
      </dgm:if>
      <dgm:if name="Name7" axis="ch" ptType="node" func="cnt" op="equ" val="6">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Lst>
      </dgm:if>
      <dgm:if name="Name8" axis="ch" ptType="node" func="cnt" op="equ" val="7">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 type="l" for="ch" forName="picture7" refType="w" fact="0.6504"/>
          <dgm:constr type="t" for="ch" forName="picture7" refType="h" fact="0.8021"/>
          <dgm:constr type="w" for="ch" forName="picture7" refType="w" fact="0.3496"/>
          <dgm:constr type="h" for="ch" forName="picture7" refType="h" fact="0.1979"/>
          <dgm:constr type="l" for="ch" forName="parent7" refType="w" fact="0.6504"/>
          <dgm:constr type="t" for="ch" forName="parent7" refType="h" fact="0.9724"/>
          <dgm:constr type="w" for="ch" forName="parent7" refType="w" fact="0.3496"/>
          <dgm:constr type="h" for="ch" forName="parent7" refType="h" fact="0.025"/>
        </dgm:constrLst>
      </dgm:if>
      <dgm:if name="Name9" axis="ch" ptType="node" func="cnt" op="equ" val="8">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Lst>
      </dgm:if>
      <dgm:else name="Name10">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primFontSz" for="des" forName="parent9"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 type="l" for="ch" forName="picture9" refType="w" fact="0.3689"/>
          <dgm:constr type="t" for="ch" forName="picture9" refType="h" fact="0.8362"/>
          <dgm:constr type="w" for="ch" forName="picture9" refType="w" fact="0.6307"/>
          <dgm:constr type="h" for="ch" forName="picture9" refType="h" fact="0.1638"/>
          <dgm:constr type="l" for="ch" forName="parent9" refType="w" fact="0.3689"/>
          <dgm:constr type="t" for="ch" forName="parent9" refType="h" fact="0.9775"/>
          <dgm:constr type="w" for="ch" forName="parent9" refType="w" fact="0.6307"/>
          <dgm:constr type="h" for="ch" forName="parent9" refType="h" fact="0.0205"/>
        </dgm:constrLst>
      </dgm:else>
    </dgm:choose>
    <dgm:forEach name="Name11" axis="ch" ptType="node" cnt="1">
      <dgm:layoutNode name="picture1">
        <dgm:alg type="sp"/>
        <dgm:shape xmlns:r="http://schemas.openxmlformats.org/officeDocument/2006/relationships" r:blip="">
          <dgm:adjLst/>
        </dgm:shape>
        <dgm:presOf/>
        <dgm:forEach name="Name12" ref="pictureWrapper"/>
      </dgm:layoutNode>
      <dgm:layoutNode name="parent1">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3" axis="ch" ptType="node" st="2" cnt="1">
      <dgm:layoutNode name="picture2">
        <dgm:alg type="sp"/>
        <dgm:shape xmlns:r="http://schemas.openxmlformats.org/officeDocument/2006/relationships" r:blip="">
          <dgm:adjLst/>
        </dgm:shape>
        <dgm:presOf/>
        <dgm:forEach name="Name14" ref="pictureWrapper"/>
      </dgm:layoutNode>
      <dgm:layoutNode name="parent2">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5" axis="ch" ptType="node" st="3" cnt="1">
      <dgm:layoutNode name="picture3">
        <dgm:alg type="sp"/>
        <dgm:shape xmlns:r="http://schemas.openxmlformats.org/officeDocument/2006/relationships" r:blip="">
          <dgm:adjLst/>
        </dgm:shape>
        <dgm:presOf/>
        <dgm:forEach name="Name16" ref="pictureWrapper"/>
      </dgm:layoutNode>
      <dgm:layoutNode name="parent3">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7" axis="ch" ptType="node" st="4" cnt="1">
      <dgm:layoutNode name="picture4">
        <dgm:alg type="sp"/>
        <dgm:shape xmlns:r="http://schemas.openxmlformats.org/officeDocument/2006/relationships" r:blip="">
          <dgm:adjLst/>
        </dgm:shape>
        <dgm:presOf/>
        <dgm:forEach name="Name18" ref="pictureWrapper"/>
      </dgm:layoutNode>
      <dgm:layoutNode name="parent4">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9" axis="ch" ptType="node" st="5" cnt="1">
      <dgm:layoutNode name="picture5">
        <dgm:alg type="sp"/>
        <dgm:shape xmlns:r="http://schemas.openxmlformats.org/officeDocument/2006/relationships" r:blip="">
          <dgm:adjLst/>
        </dgm:shape>
        <dgm:presOf/>
        <dgm:forEach name="Name20" ref="pictureWrapper"/>
      </dgm:layoutNode>
      <dgm:layoutNode name="parent5">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1" axis="ch" ptType="node" st="6" cnt="1">
      <dgm:layoutNode name="picture6">
        <dgm:alg type="sp"/>
        <dgm:shape xmlns:r="http://schemas.openxmlformats.org/officeDocument/2006/relationships" r:blip="">
          <dgm:adjLst/>
        </dgm:shape>
        <dgm:presOf/>
        <dgm:forEach name="Name22" ref="pictureWrapper"/>
      </dgm:layoutNode>
      <dgm:layoutNode name="parent6">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3" axis="ch" ptType="node" st="7" cnt="1">
      <dgm:layoutNode name="picture7">
        <dgm:alg type="sp"/>
        <dgm:shape xmlns:r="http://schemas.openxmlformats.org/officeDocument/2006/relationships" r:blip="">
          <dgm:adjLst/>
        </dgm:shape>
        <dgm:presOf/>
        <dgm:forEach name="Name24" ref="pictureWrapper"/>
      </dgm:layoutNode>
      <dgm:layoutNode name="parent7">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5" axis="ch" ptType="node" st="8" cnt="1">
      <dgm:layoutNode name="picture8">
        <dgm:alg type="sp"/>
        <dgm:shape xmlns:r="http://schemas.openxmlformats.org/officeDocument/2006/relationships" r:blip="">
          <dgm:adjLst/>
        </dgm:shape>
        <dgm:presOf/>
        <dgm:forEach name="Name26" ref="pictureWrapper"/>
      </dgm:layoutNode>
      <dgm:layoutNode name="parent8">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7" axis="ch" ptType="node" st="9" cnt="1">
      <dgm:layoutNode name="picture9">
        <dgm:alg type="sp"/>
        <dgm:shape xmlns:r="http://schemas.openxmlformats.org/officeDocument/2006/relationships" r:blip="">
          <dgm:adjLst/>
        </dgm:shape>
        <dgm:presOf/>
        <dgm:forEach name="Name28" ref="pictureWrapper"/>
      </dgm:layoutNode>
      <dgm:layoutNode name="parent9">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alignImgPlace1">
          <dgm:alg type="sp"/>
          <dgm:shape xmlns:r="http://schemas.openxmlformats.org/officeDocument/2006/relationships" type="rect" r:blip="" blipPhldr="1">
            <dgm:adjLst/>
          </dgm:shape>
          <dgm:presOf/>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279B8-B936-4435-852E-37F67B44216B}"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55180-0B24-4C9F-AC5D-53117265649C}" type="slidenum">
              <a:rPr lang="en-US" smtClean="0"/>
              <a:t>‹#›</a:t>
            </a:fld>
            <a:endParaRPr lang="en-US"/>
          </a:p>
        </p:txBody>
      </p:sp>
    </p:spTree>
    <p:extLst>
      <p:ext uri="{BB962C8B-B14F-4D97-AF65-F5344CB8AC3E}">
        <p14:creationId xmlns:p14="http://schemas.microsoft.com/office/powerpoint/2010/main" val="130481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89781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C9B63C-338A-46A2-9A8A-AE041CC511A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1728736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C9B63C-338A-46A2-9A8A-AE041CC511A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248610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C9B63C-338A-46A2-9A8A-AE041CC511A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3558894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C9B63C-338A-46A2-9A8A-AE041CC511A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4198085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C9B63C-338A-46A2-9A8A-AE041CC511AC}"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55657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C9B63C-338A-46A2-9A8A-AE041CC511AC}"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3878084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C9B63C-338A-46A2-9A8A-AE041CC511AC}" type="datetimeFigureOut">
              <a:rPr lang="en-US" smtClean="0"/>
              <a:t>3/3/2025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27537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C9B63C-338A-46A2-9A8A-AE041CC511AC}" type="datetimeFigureOut">
              <a:rPr lang="en-US" smtClean="0"/>
              <a:t>3/3/2025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158953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9B63C-338A-46A2-9A8A-AE041CC511AC}" type="datetimeFigureOut">
              <a:rPr lang="en-US" smtClean="0"/>
              <a:t>3/3/2025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338019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AC9B63C-338A-46A2-9A8A-AE041CC511AC}"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352258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AC9B63C-338A-46A2-9A8A-AE041CC511AC}"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A5A38-E2CE-48CE-8EEF-C05444A318FA}" type="slidenum">
              <a:rPr lang="en-US" smtClean="0"/>
              <a:t>‹#›</a:t>
            </a:fld>
            <a:endParaRPr lang="en-US"/>
          </a:p>
        </p:txBody>
      </p:sp>
    </p:spTree>
    <p:extLst>
      <p:ext uri="{BB962C8B-B14F-4D97-AF65-F5344CB8AC3E}">
        <p14:creationId xmlns:p14="http://schemas.microsoft.com/office/powerpoint/2010/main" val="282793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9B63C-338A-46A2-9A8A-AE041CC511AC}" type="datetimeFigureOut">
              <a:rPr lang="en-US" smtClean="0"/>
              <a:t>3/3/2025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A5A38-E2CE-48CE-8EEF-C05444A318FA}" type="slidenum">
              <a:rPr lang="en-US" smtClean="0"/>
              <a:t>‹#›</a:t>
            </a:fld>
            <a:endParaRPr lang="en-US"/>
          </a:p>
        </p:txBody>
      </p:sp>
    </p:spTree>
    <p:extLst>
      <p:ext uri="{BB962C8B-B14F-4D97-AF65-F5344CB8AC3E}">
        <p14:creationId xmlns:p14="http://schemas.microsoft.com/office/powerpoint/2010/main" val="392322277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image" Target="../media/image12.png"/><Relationship Id="rId3" Type="http://schemas.openxmlformats.org/officeDocument/2006/relationships/diagramData" Target="../diagrams/data16.xml"/><Relationship Id="rId21" Type="http://schemas.openxmlformats.org/officeDocument/2006/relationships/image" Target="../media/image15.jpeg"/><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image" Target="../media/image11.jpg"/><Relationship Id="rId16" Type="http://schemas.openxmlformats.org/officeDocument/2006/relationships/diagramColors" Target="../diagrams/colors18.xml"/><Relationship Id="rId20"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19" Type="http://schemas.openxmlformats.org/officeDocument/2006/relationships/image" Target="../media/image13.jpeg"/><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image" Target="../media/image17.jpeg"/><Relationship Id="rId18" Type="http://schemas.microsoft.com/office/2007/relationships/diagramDrawing" Target="../diagrams/drawing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image" Target="../media/image16.jpg"/><Relationship Id="rId17" Type="http://schemas.openxmlformats.org/officeDocument/2006/relationships/diagramColors" Target="../diagrams/colors21.xml"/><Relationship Id="rId2" Type="http://schemas.openxmlformats.org/officeDocument/2006/relationships/diagramData" Target="../diagrams/data19.xml"/><Relationship Id="rId16" Type="http://schemas.openxmlformats.org/officeDocument/2006/relationships/diagramQuickStyle" Target="../diagrams/quickStyle21.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Layout" Target="../diagrams/layout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Data" Target="../diagrams/data2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diagramLayout" Target="../diagrams/layout24.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diagramData" Target="../diagrams/data24.xml"/><Relationship Id="rId2" Type="http://schemas.openxmlformats.org/officeDocument/2006/relationships/diagramData" Target="../diagrams/data22.xml"/><Relationship Id="rId16" Type="http://schemas.microsoft.com/office/2007/relationships/diagramDrawing" Target="../diagrams/drawing24.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5" Type="http://schemas.openxmlformats.org/officeDocument/2006/relationships/diagramColors" Target="../diagrams/colors24.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 Id="rId1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image" Target="../media/image19.jpg"/><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diagramData" Target="../diagrams/data29.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17" Type="http://schemas.microsoft.com/office/2007/relationships/diagramDrawing" Target="../diagrams/drawing29.xml"/><Relationship Id="rId2" Type="http://schemas.openxmlformats.org/officeDocument/2006/relationships/image" Target="../media/image20.jpg"/><Relationship Id="rId16" Type="http://schemas.openxmlformats.org/officeDocument/2006/relationships/diagramColors" Target="../diagrams/colors29.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5" Type="http://schemas.openxmlformats.org/officeDocument/2006/relationships/diagramQuickStyle" Target="../diagrams/quickStyle29.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 Id="rId14" Type="http://schemas.openxmlformats.org/officeDocument/2006/relationships/diagramLayout" Target="../diagrams/layout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21.jpeg"/><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diagramLayout" Target="../diagrams/layout31.xml"/><Relationship Id="rId7" Type="http://schemas.openxmlformats.org/officeDocument/2006/relationships/diagramData" Target="../diagrams/data32.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4.xml"/><Relationship Id="rId13" Type="http://schemas.openxmlformats.org/officeDocument/2006/relationships/diagramLayout" Target="../diagrams/layout35.xml"/><Relationship Id="rId3" Type="http://schemas.openxmlformats.org/officeDocument/2006/relationships/diagramLayout" Target="../diagrams/layout33.xml"/><Relationship Id="rId7" Type="http://schemas.openxmlformats.org/officeDocument/2006/relationships/diagramData" Target="../diagrams/data34.xml"/><Relationship Id="rId12" Type="http://schemas.openxmlformats.org/officeDocument/2006/relationships/diagramData" Target="../diagrams/data35.xml"/><Relationship Id="rId2" Type="http://schemas.openxmlformats.org/officeDocument/2006/relationships/diagramData" Target="../diagrams/data33.xml"/><Relationship Id="rId16" Type="http://schemas.microsoft.com/office/2007/relationships/diagramDrawing" Target="../diagrams/drawing35.xml"/><Relationship Id="rId1" Type="http://schemas.openxmlformats.org/officeDocument/2006/relationships/slideLayout" Target="../slideLayouts/slideLayout7.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5" Type="http://schemas.openxmlformats.org/officeDocument/2006/relationships/diagramColors" Target="../diagrams/colors35.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 Id="rId14" Type="http://schemas.openxmlformats.org/officeDocument/2006/relationships/diagramQuickStyle" Target="../diagrams/quickStyle3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7.xml"/><Relationship Id="rId3" Type="http://schemas.openxmlformats.org/officeDocument/2006/relationships/diagramData" Target="../diagrams/data36.xml"/><Relationship Id="rId7" Type="http://schemas.microsoft.com/office/2007/relationships/diagramDrawing" Target="../diagrams/drawing36.xml"/><Relationship Id="rId12" Type="http://schemas.microsoft.com/office/2007/relationships/diagramDrawing" Target="../diagrams/drawing37.xml"/><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diagramColors" Target="../diagrams/colors36.xml"/><Relationship Id="rId11" Type="http://schemas.openxmlformats.org/officeDocument/2006/relationships/diagramColors" Target="../diagrams/colors37.xml"/><Relationship Id="rId5" Type="http://schemas.openxmlformats.org/officeDocument/2006/relationships/diagramQuickStyle" Target="../diagrams/quickStyle36.xml"/><Relationship Id="rId10" Type="http://schemas.openxmlformats.org/officeDocument/2006/relationships/diagramQuickStyle" Target="../diagrams/quickStyle37.xml"/><Relationship Id="rId4" Type="http://schemas.openxmlformats.org/officeDocument/2006/relationships/diagramLayout" Target="../diagrams/layout36.xml"/><Relationship Id="rId9" Type="http://schemas.openxmlformats.org/officeDocument/2006/relationships/diagramLayout" Target="../diagrams/layout3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7.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image" Target="../media/image3.png"/><Relationship Id="rId16" Type="http://schemas.openxmlformats.org/officeDocument/2006/relationships/diagramQuickStyle" Target="../diagrams/quickStyle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QuickStyle" Target="../diagrams/quickStyle6.xml"/><Relationship Id="rId5" Type="http://schemas.openxmlformats.org/officeDocument/2006/relationships/diagramQuickStyle" Target="../diagrams/quickStyle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Layout" Target="../diagrams/layout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image" Target="../media/image10.jp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1703" y="1562793"/>
            <a:ext cx="5683481" cy="3424298"/>
          </a:xfrm>
          <a:prstGeom prst="rect">
            <a:avLst/>
          </a:prstGeom>
        </p:spPr>
      </p:pic>
      <p:graphicFrame>
        <p:nvGraphicFramePr>
          <p:cNvPr id="8" name="Diagram 7"/>
          <p:cNvGraphicFramePr/>
          <p:nvPr>
            <p:extLst>
              <p:ext uri="{D42A27DB-BD31-4B8C-83A1-F6EECF244321}">
                <p14:modId xmlns:p14="http://schemas.microsoft.com/office/powerpoint/2010/main" val="490920990"/>
              </p:ext>
            </p:extLst>
          </p:nvPr>
        </p:nvGraphicFramePr>
        <p:xfrm>
          <a:off x="2032000" y="719666"/>
          <a:ext cx="8128000" cy="843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ext uri="{D42A27DB-BD31-4B8C-83A1-F6EECF244321}">
                <p14:modId xmlns:p14="http://schemas.microsoft.com/office/powerpoint/2010/main" val="702798361"/>
              </p:ext>
            </p:extLst>
          </p:nvPr>
        </p:nvGraphicFramePr>
        <p:xfrm>
          <a:off x="3971635" y="4987091"/>
          <a:ext cx="4443615" cy="7903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2375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1" t="53999" r="60768" b="658"/>
          <a:stretch/>
        </p:blipFill>
        <p:spPr>
          <a:xfrm>
            <a:off x="24940" y="3399287"/>
            <a:ext cx="1638482" cy="1530731"/>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2161" t="2383" r="1" b="54256"/>
          <a:stretch/>
        </p:blipFill>
        <p:spPr>
          <a:xfrm>
            <a:off x="15752" y="1671254"/>
            <a:ext cx="1628110" cy="1508135"/>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1684" t="54349" b="-379"/>
          <a:stretch/>
        </p:blipFill>
        <p:spPr>
          <a:xfrm>
            <a:off x="0" y="5048236"/>
            <a:ext cx="1663422" cy="1615334"/>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380807698"/>
              </p:ext>
            </p:extLst>
          </p:nvPr>
        </p:nvGraphicFramePr>
        <p:xfrm>
          <a:off x="2351441" y="3855394"/>
          <a:ext cx="7356114" cy="1609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1099512637"/>
              </p:ext>
            </p:extLst>
          </p:nvPr>
        </p:nvGraphicFramePr>
        <p:xfrm>
          <a:off x="2032000" y="623454"/>
          <a:ext cx="7808559" cy="909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1749413625"/>
              </p:ext>
            </p:extLst>
          </p:nvPr>
        </p:nvGraphicFramePr>
        <p:xfrm>
          <a:off x="1179090" y="1847909"/>
          <a:ext cx="9514378" cy="182402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59901" b="53349"/>
          <a:stretch/>
        </p:blipFill>
        <p:spPr>
          <a:xfrm>
            <a:off x="-9188" y="76664"/>
            <a:ext cx="1663421" cy="1564280"/>
          </a:xfrm>
          <a:prstGeom prst="rect">
            <a:avLst/>
          </a:prstGeom>
        </p:spPr>
      </p:pic>
      <p:pic>
        <p:nvPicPr>
          <p:cNvPr id="3" name="Picture 2"/>
          <p:cNvPicPr>
            <a:picLocks noChangeAspect="1"/>
          </p:cNvPicPr>
          <p:nvPr/>
        </p:nvPicPr>
        <p:blipFill>
          <a:blip r:embed="rId18"/>
          <a:stretch>
            <a:fillRect/>
          </a:stretch>
        </p:blipFill>
        <p:spPr>
          <a:xfrm>
            <a:off x="10076962" y="405926"/>
            <a:ext cx="2015451" cy="1344684"/>
          </a:xfrm>
          <a:prstGeom prst="rect">
            <a:avLst/>
          </a:prstGeom>
        </p:spPr>
      </p:pic>
      <p:pic>
        <p:nvPicPr>
          <p:cNvPr id="4" name="Picture 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76961" y="2056649"/>
            <a:ext cx="2015926" cy="1342638"/>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80783" y="3606252"/>
            <a:ext cx="2015451" cy="1361791"/>
          </a:xfrm>
          <a:prstGeom prst="rect">
            <a:avLst/>
          </a:prstGeom>
        </p:spPr>
      </p:pic>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76961" y="5175008"/>
            <a:ext cx="2015452" cy="1361791"/>
          </a:xfrm>
          <a:prstGeom prst="rect">
            <a:avLst/>
          </a:prstGeom>
        </p:spPr>
      </p:pic>
    </p:spTree>
    <p:extLst>
      <p:ext uri="{BB962C8B-B14F-4D97-AF65-F5344CB8AC3E}">
        <p14:creationId xmlns:p14="http://schemas.microsoft.com/office/powerpoint/2010/main" val="126644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80619967"/>
              </p:ext>
            </p:extLst>
          </p:nvPr>
        </p:nvGraphicFramePr>
        <p:xfrm>
          <a:off x="2996276" y="2163473"/>
          <a:ext cx="7848600" cy="1088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4010998554"/>
              </p:ext>
            </p:extLst>
          </p:nvPr>
        </p:nvGraphicFramePr>
        <p:xfrm>
          <a:off x="2032000" y="781396"/>
          <a:ext cx="8128000" cy="8562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rotWithShape="1">
          <a:blip r:embed="rId12">
            <a:clrChange>
              <a:clrFrom>
                <a:srgbClr val="D7E8F0"/>
              </a:clrFrom>
              <a:clrTo>
                <a:srgbClr val="D7E8F0">
                  <a:alpha val="0"/>
                </a:srgbClr>
              </a:clrTo>
            </a:clrChange>
            <a:extLst>
              <a:ext uri="{28A0092B-C50C-407E-A947-70E740481C1C}">
                <a14:useLocalDpi xmlns:a14="http://schemas.microsoft.com/office/drawing/2010/main" val="0"/>
              </a:ext>
            </a:extLst>
          </a:blip>
          <a:srcRect t="-1" r="51622" b="13888"/>
          <a:stretch/>
        </p:blipFill>
        <p:spPr>
          <a:xfrm>
            <a:off x="716548" y="2041460"/>
            <a:ext cx="2069062" cy="1620471"/>
          </a:xfrm>
          <a:prstGeom prst="rect">
            <a:avLst/>
          </a:prstGeom>
        </p:spPr>
      </p:pic>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566564" y="3458096"/>
            <a:ext cx="1493248" cy="2269374"/>
          </a:xfrm>
          <a:prstGeom prst="rect">
            <a:avLst/>
          </a:prstGeom>
        </p:spPr>
      </p:pic>
      <p:graphicFrame>
        <p:nvGraphicFramePr>
          <p:cNvPr id="6" name="Diagram 5"/>
          <p:cNvGraphicFramePr/>
          <p:nvPr>
            <p:extLst>
              <p:ext uri="{D42A27DB-BD31-4B8C-83A1-F6EECF244321}">
                <p14:modId xmlns:p14="http://schemas.microsoft.com/office/powerpoint/2010/main" val="1492886453"/>
              </p:ext>
            </p:extLst>
          </p:nvPr>
        </p:nvGraphicFramePr>
        <p:xfrm>
          <a:off x="989677" y="3990647"/>
          <a:ext cx="8128000" cy="162044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2936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 r="25" b="8719"/>
          <a:stretch/>
        </p:blipFill>
        <p:spPr>
          <a:xfrm>
            <a:off x="2859580" y="264532"/>
            <a:ext cx="6795124" cy="6062752"/>
          </a:xfrm>
          <a:prstGeom prst="rect">
            <a:avLst/>
          </a:prstGeom>
        </p:spPr>
      </p:pic>
    </p:spTree>
    <p:extLst>
      <p:ext uri="{BB962C8B-B14F-4D97-AF65-F5344CB8AC3E}">
        <p14:creationId xmlns:p14="http://schemas.microsoft.com/office/powerpoint/2010/main" val="201880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98962090"/>
              </p:ext>
            </p:extLst>
          </p:nvPr>
        </p:nvGraphicFramePr>
        <p:xfrm>
          <a:off x="838200" y="1862050"/>
          <a:ext cx="10515600" cy="172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858939815"/>
              </p:ext>
            </p:extLst>
          </p:nvPr>
        </p:nvGraphicFramePr>
        <p:xfrm>
          <a:off x="2032000" y="719666"/>
          <a:ext cx="8128000" cy="8514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p:cNvGraphicFramePr/>
          <p:nvPr>
            <p:extLst>
              <p:ext uri="{D42A27DB-BD31-4B8C-83A1-F6EECF244321}">
                <p14:modId xmlns:p14="http://schemas.microsoft.com/office/powerpoint/2010/main" val="2753229457"/>
              </p:ext>
            </p:extLst>
          </p:nvPr>
        </p:nvGraphicFramePr>
        <p:xfrm>
          <a:off x="838200" y="3507970"/>
          <a:ext cx="10515600" cy="2743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1777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9710452"/>
              </p:ext>
            </p:extLst>
          </p:nvPr>
        </p:nvGraphicFramePr>
        <p:xfrm>
          <a:off x="4113414" y="2169621"/>
          <a:ext cx="7374775" cy="359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909801533"/>
              </p:ext>
            </p:extLst>
          </p:nvPr>
        </p:nvGraphicFramePr>
        <p:xfrm>
          <a:off x="2032000" y="719667"/>
          <a:ext cx="8128000" cy="8348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6203" y="2443076"/>
            <a:ext cx="3228364" cy="2537114"/>
          </a:xfrm>
          <a:prstGeom prst="rect">
            <a:avLst/>
          </a:prstGeom>
        </p:spPr>
      </p:pic>
    </p:spTree>
    <p:extLst>
      <p:ext uri="{BB962C8B-B14F-4D97-AF65-F5344CB8AC3E}">
        <p14:creationId xmlns:p14="http://schemas.microsoft.com/office/powerpoint/2010/main" val="111563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06982"/>
            <a:ext cx="3845809" cy="2951018"/>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887657415"/>
              </p:ext>
            </p:extLst>
          </p:nvPr>
        </p:nvGraphicFramePr>
        <p:xfrm>
          <a:off x="4247480" y="3848793"/>
          <a:ext cx="7049515" cy="2618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829640048"/>
              </p:ext>
            </p:extLst>
          </p:nvPr>
        </p:nvGraphicFramePr>
        <p:xfrm>
          <a:off x="2032000" y="719666"/>
          <a:ext cx="8128000" cy="8431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3280458127"/>
              </p:ext>
            </p:extLst>
          </p:nvPr>
        </p:nvGraphicFramePr>
        <p:xfrm>
          <a:off x="909780" y="1911927"/>
          <a:ext cx="10445405" cy="193686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13349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399073180"/>
              </p:ext>
            </p:extLst>
          </p:nvPr>
        </p:nvGraphicFramePr>
        <p:xfrm>
          <a:off x="2776453" y="2061556"/>
          <a:ext cx="6724995" cy="3491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942" y="58189"/>
            <a:ext cx="2084657" cy="4463935"/>
          </a:xfrm>
          <a:prstGeom prst="rect">
            <a:avLst/>
          </a:prstGeom>
        </p:spPr>
      </p:pic>
    </p:spTree>
    <p:extLst>
      <p:ext uri="{BB962C8B-B14F-4D97-AF65-F5344CB8AC3E}">
        <p14:creationId xmlns:p14="http://schemas.microsoft.com/office/powerpoint/2010/main" val="279282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68197431"/>
              </p:ext>
            </p:extLst>
          </p:nvPr>
        </p:nvGraphicFramePr>
        <p:xfrm>
          <a:off x="1174172" y="2161309"/>
          <a:ext cx="9843655" cy="2053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004170700"/>
              </p:ext>
            </p:extLst>
          </p:nvPr>
        </p:nvGraphicFramePr>
        <p:xfrm>
          <a:off x="2032000" y="822960"/>
          <a:ext cx="8128000" cy="8063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5191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6372" y="1508164"/>
            <a:ext cx="8232908" cy="3687290"/>
          </a:xfrm>
          <a:prstGeom prst="rect">
            <a:avLst/>
          </a:prstGeom>
          <a:ln>
            <a:solidFill>
              <a:schemeClr val="tx1">
                <a:lumMod val="75000"/>
                <a:lumOff val="25000"/>
              </a:schemeClr>
            </a:solidFill>
          </a:ln>
        </p:spPr>
      </p:pic>
    </p:spTree>
    <p:extLst>
      <p:ext uri="{BB962C8B-B14F-4D97-AF65-F5344CB8AC3E}">
        <p14:creationId xmlns:p14="http://schemas.microsoft.com/office/powerpoint/2010/main" val="227034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56360"/>
            <a:ext cx="9753600" cy="4145280"/>
          </a:xfrm>
          <a:prstGeom prst="rect">
            <a:avLst/>
          </a:prstGeom>
        </p:spPr>
      </p:pic>
    </p:spTree>
    <p:extLst>
      <p:ext uri="{BB962C8B-B14F-4D97-AF65-F5344CB8AC3E}">
        <p14:creationId xmlns:p14="http://schemas.microsoft.com/office/powerpoint/2010/main" val="349243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94928227"/>
              </p:ext>
            </p:extLst>
          </p:nvPr>
        </p:nvGraphicFramePr>
        <p:xfrm>
          <a:off x="1629756" y="2285999"/>
          <a:ext cx="8530244" cy="1820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113471281"/>
              </p:ext>
            </p:extLst>
          </p:nvPr>
        </p:nvGraphicFramePr>
        <p:xfrm>
          <a:off x="2032000" y="656706"/>
          <a:ext cx="8128000" cy="942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900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149943196"/>
              </p:ext>
            </p:extLst>
          </p:nvPr>
        </p:nvGraphicFramePr>
        <p:xfrm>
          <a:off x="954808" y="3840481"/>
          <a:ext cx="10282383" cy="1843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nvGraphicFramePr>
        <p:xfrm>
          <a:off x="2032000" y="606830"/>
          <a:ext cx="8128000" cy="942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p:cNvGraphicFramePr/>
          <p:nvPr>
            <p:extLst>
              <p:ext uri="{D42A27DB-BD31-4B8C-83A1-F6EECF244321}">
                <p14:modId xmlns:p14="http://schemas.microsoft.com/office/powerpoint/2010/main" val="1401689794"/>
              </p:ext>
            </p:extLst>
          </p:nvPr>
        </p:nvGraphicFramePr>
        <p:xfrm>
          <a:off x="985519" y="2009293"/>
          <a:ext cx="10220960" cy="17872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23660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635" y="744602"/>
            <a:ext cx="4904509" cy="2402379"/>
          </a:xfrm>
          <a:prstGeom prst="rect">
            <a:avLst/>
          </a:prstGeom>
          <a:ln>
            <a:noFill/>
          </a:ln>
          <a:effectLst>
            <a:softEdge rad="112500"/>
          </a:effectLst>
        </p:spPr>
      </p:pic>
      <p:graphicFrame>
        <p:nvGraphicFramePr>
          <p:cNvPr id="2" name="Content Placeholder 1"/>
          <p:cNvGraphicFramePr>
            <a:graphicFrameLocks noGrp="1"/>
          </p:cNvGraphicFramePr>
          <p:nvPr>
            <p:ph idx="1"/>
            <p:extLst>
              <p:ext uri="{D42A27DB-BD31-4B8C-83A1-F6EECF244321}">
                <p14:modId xmlns:p14="http://schemas.microsoft.com/office/powerpoint/2010/main" val="619073542"/>
              </p:ext>
            </p:extLst>
          </p:nvPr>
        </p:nvGraphicFramePr>
        <p:xfrm>
          <a:off x="2465372" y="453657"/>
          <a:ext cx="7404417" cy="581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2740510365"/>
              </p:ext>
            </p:extLst>
          </p:nvPr>
        </p:nvGraphicFramePr>
        <p:xfrm>
          <a:off x="1096355" y="1845425"/>
          <a:ext cx="9893070" cy="48047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8933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84270215"/>
              </p:ext>
            </p:extLst>
          </p:nvPr>
        </p:nvGraphicFramePr>
        <p:xfrm>
          <a:off x="1525847" y="2136371"/>
          <a:ext cx="9306560" cy="2601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900898222"/>
              </p:ext>
            </p:extLst>
          </p:nvPr>
        </p:nvGraphicFramePr>
        <p:xfrm>
          <a:off x="2115127" y="831274"/>
          <a:ext cx="8128000" cy="8514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84008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296" r="14939"/>
          <a:stretch/>
        </p:blipFill>
        <p:spPr>
          <a:xfrm>
            <a:off x="2484525" y="3530230"/>
            <a:ext cx="3317381" cy="3327770"/>
          </a:xfrm>
          <a:prstGeom prst="rect">
            <a:avLst/>
          </a:prstGeom>
        </p:spPr>
      </p:pic>
      <p:sp>
        <p:nvSpPr>
          <p:cNvPr id="3" name="Cloud Callout 2"/>
          <p:cNvSpPr/>
          <p:nvPr/>
        </p:nvSpPr>
        <p:spPr>
          <a:xfrm>
            <a:off x="4251281" y="0"/>
            <a:ext cx="5735782" cy="3674226"/>
          </a:xfrm>
          <a:prstGeom prst="cloudCallout">
            <a:avLst/>
          </a:prstGeom>
          <a:solidFill>
            <a:schemeClr val="accent1">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extBox 3"/>
          <p:cNvSpPr txBox="1"/>
          <p:nvPr/>
        </p:nvSpPr>
        <p:spPr>
          <a:xfrm>
            <a:off x="5502776" y="821450"/>
            <a:ext cx="3616037" cy="1846659"/>
          </a:xfrm>
          <a:prstGeom prst="rect">
            <a:avLst/>
          </a:prstGeom>
          <a:noFill/>
        </p:spPr>
        <p:txBody>
          <a:bodyPr wrap="square" rtlCol="0">
            <a:spAutoFit/>
          </a:bodyPr>
          <a:lstStyle/>
          <a:p>
            <a:r>
              <a:rPr lang="en-US" b="1" dirty="0"/>
              <a:t>What is your opinion </a:t>
            </a:r>
            <a:r>
              <a:rPr lang="en-US" b="1" dirty="0" smtClean="0"/>
              <a:t>about </a:t>
            </a:r>
            <a:r>
              <a:rPr lang="en-US" b="1" dirty="0" smtClean="0"/>
              <a:t>eating…</a:t>
            </a:r>
            <a:endParaRPr lang="en-US" b="1" dirty="0" smtClean="0"/>
          </a:p>
          <a:p>
            <a:pPr marL="285750" indent="-285750">
              <a:buFont typeface="Arial" panose="020B0604020202020204" pitchFamily="34" charset="0"/>
              <a:buChar char="•"/>
            </a:pPr>
            <a:r>
              <a:rPr lang="en-US" sz="1600" dirty="0" smtClean="0">
                <a:latin typeface="Comic Sans MS" panose="030F0702030302020204" pitchFamily="66" charset="0"/>
              </a:rPr>
              <a:t>toasted </a:t>
            </a:r>
            <a:r>
              <a:rPr lang="en-US" sz="1600" dirty="0">
                <a:latin typeface="Comic Sans MS" panose="030F0702030302020204" pitchFamily="66" charset="0"/>
              </a:rPr>
              <a:t>ants? </a:t>
            </a:r>
            <a:endParaRPr lang="en-US" sz="1600" dirty="0" smtClean="0">
              <a:latin typeface="Comic Sans MS" panose="030F0702030302020204" pitchFamily="66" charset="0"/>
            </a:endParaRPr>
          </a:p>
          <a:p>
            <a:pPr marL="285750" indent="-285750">
              <a:buFont typeface="Arial" panose="020B0604020202020204" pitchFamily="34" charset="0"/>
              <a:buChar char="•"/>
            </a:pPr>
            <a:r>
              <a:rPr lang="en-US" sz="1600" dirty="0" smtClean="0">
                <a:latin typeface="Comic Sans MS" panose="030F0702030302020204" pitchFamily="66" charset="0"/>
              </a:rPr>
              <a:t>Beetles</a:t>
            </a:r>
            <a:r>
              <a:rPr lang="en-US" sz="1600" dirty="0">
                <a:latin typeface="Comic Sans MS" panose="030F0702030302020204" pitchFamily="66" charset="0"/>
              </a:rPr>
              <a:t>? </a:t>
            </a:r>
            <a:r>
              <a:rPr lang="en-US" sz="1600" dirty="0" smtClean="0">
                <a:latin typeface="Comic Sans MS" panose="030F0702030302020204" pitchFamily="66" charset="0"/>
              </a:rPr>
              <a:t>Flies</a:t>
            </a:r>
            <a:r>
              <a:rPr lang="en-US" sz="1600" dirty="0">
                <a:latin typeface="Comic Sans MS" panose="030F0702030302020204" pitchFamily="66" charset="0"/>
              </a:rPr>
              <a:t>? </a:t>
            </a:r>
            <a:endParaRPr lang="en-US" sz="1600" dirty="0" smtClean="0">
              <a:latin typeface="Comic Sans MS" panose="030F0702030302020204" pitchFamily="66" charset="0"/>
            </a:endParaRPr>
          </a:p>
          <a:p>
            <a:pPr marL="285750" indent="-285750">
              <a:buFont typeface="Arial" panose="020B0604020202020204" pitchFamily="34" charset="0"/>
              <a:buChar char="•"/>
            </a:pPr>
            <a:r>
              <a:rPr lang="en-US" sz="1600" dirty="0" smtClean="0">
                <a:latin typeface="Comic Sans MS" panose="030F0702030302020204" pitchFamily="66" charset="0"/>
              </a:rPr>
              <a:t>Fried </a:t>
            </a:r>
            <a:r>
              <a:rPr lang="en-US" sz="1600" dirty="0">
                <a:latin typeface="Comic Sans MS" panose="030F0702030302020204" pitchFamily="66" charset="0"/>
              </a:rPr>
              <a:t>frog legs? </a:t>
            </a:r>
            <a:r>
              <a:rPr lang="en-US" sz="1600" dirty="0" smtClean="0">
                <a:latin typeface="Comic Sans MS" panose="030F0702030302020204" pitchFamily="66" charset="0"/>
              </a:rPr>
              <a:t> </a:t>
            </a:r>
          </a:p>
          <a:p>
            <a:pPr marL="285750" indent="-285750">
              <a:buFont typeface="Arial" panose="020B0604020202020204" pitchFamily="34" charset="0"/>
              <a:buChar char="•"/>
            </a:pPr>
            <a:r>
              <a:rPr lang="en-US" sz="1600" dirty="0" smtClean="0">
                <a:latin typeface="Comic Sans MS" panose="030F0702030302020204" pitchFamily="66" charset="0"/>
              </a:rPr>
              <a:t>eating </a:t>
            </a:r>
            <a:r>
              <a:rPr lang="en-US" sz="1600" dirty="0">
                <a:latin typeface="Comic Sans MS" panose="030F0702030302020204" pitchFamily="66" charset="0"/>
              </a:rPr>
              <a:t>puppies and kittens? </a:t>
            </a:r>
            <a:endParaRPr lang="en-US" sz="1600" dirty="0" smtClean="0">
              <a:latin typeface="Comic Sans MS" panose="030F0702030302020204" pitchFamily="66" charset="0"/>
            </a:endParaRPr>
          </a:p>
          <a:p>
            <a:pPr marL="285750" indent="-285750">
              <a:buFont typeface="Arial" panose="020B0604020202020204" pitchFamily="34" charset="0"/>
              <a:buChar char="•"/>
            </a:pPr>
            <a:r>
              <a:rPr lang="en-US" sz="1600" dirty="0" smtClean="0">
                <a:latin typeface="Comic Sans MS" panose="030F0702030302020204" pitchFamily="66" charset="0"/>
              </a:rPr>
              <a:t>eating </a:t>
            </a:r>
            <a:r>
              <a:rPr lang="en-US" sz="1600" dirty="0">
                <a:latin typeface="Comic Sans MS" panose="030F0702030302020204" pitchFamily="66" charset="0"/>
              </a:rPr>
              <a:t>brains scooped out of a living monkey</a:t>
            </a:r>
            <a:r>
              <a:rPr lang="en-US" sz="1600" dirty="0" smtClean="0">
                <a:latin typeface="Comic Sans MS" panose="030F0702030302020204" pitchFamily="66" charset="0"/>
              </a:rPr>
              <a:t>?</a:t>
            </a:r>
            <a:endParaRPr lang="en-US" sz="1600" dirty="0">
              <a:latin typeface="Comic Sans MS" panose="030F0702030302020204" pitchFamily="66" charset="0"/>
            </a:endParaRPr>
          </a:p>
        </p:txBody>
      </p:sp>
    </p:spTree>
    <p:extLst>
      <p:ext uri="{BB962C8B-B14F-4D97-AF65-F5344CB8AC3E}">
        <p14:creationId xmlns:p14="http://schemas.microsoft.com/office/powerpoint/2010/main" val="91934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455"/>
          <a:stretch/>
        </p:blipFill>
        <p:spPr>
          <a:xfrm>
            <a:off x="3302416" y="407322"/>
            <a:ext cx="5819924" cy="6209607"/>
          </a:xfrm>
          <a:prstGeom prst="rect">
            <a:avLst/>
          </a:prstGeom>
        </p:spPr>
      </p:pic>
    </p:spTree>
    <p:extLst>
      <p:ext uri="{BB962C8B-B14F-4D97-AF65-F5344CB8AC3E}">
        <p14:creationId xmlns:p14="http://schemas.microsoft.com/office/powerpoint/2010/main" val="1671977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490716" y="1818041"/>
            <a:ext cx="2980847" cy="2980847"/>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457336950"/>
              </p:ext>
            </p:extLst>
          </p:nvPr>
        </p:nvGraphicFramePr>
        <p:xfrm>
          <a:off x="962890" y="2061556"/>
          <a:ext cx="7000703" cy="249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022465" y="4318614"/>
            <a:ext cx="2552008" cy="1698245"/>
          </a:xfrm>
          <a:prstGeom prst="rect">
            <a:avLst/>
          </a:prstGeom>
        </p:spPr>
      </p:pic>
      <p:graphicFrame>
        <p:nvGraphicFramePr>
          <p:cNvPr id="6" name="Diagram 5"/>
          <p:cNvGraphicFramePr/>
          <p:nvPr>
            <p:extLst>
              <p:ext uri="{D42A27DB-BD31-4B8C-83A1-F6EECF244321}">
                <p14:modId xmlns:p14="http://schemas.microsoft.com/office/powerpoint/2010/main" val="1974588839"/>
              </p:ext>
            </p:extLst>
          </p:nvPr>
        </p:nvGraphicFramePr>
        <p:xfrm>
          <a:off x="2032000" y="719667"/>
          <a:ext cx="8128000" cy="10176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 name="Diagram 2"/>
          <p:cNvGraphicFramePr/>
          <p:nvPr>
            <p:extLst>
              <p:ext uri="{D42A27DB-BD31-4B8C-83A1-F6EECF244321}">
                <p14:modId xmlns:p14="http://schemas.microsoft.com/office/powerpoint/2010/main" val="3736408533"/>
              </p:ext>
            </p:extLst>
          </p:nvPr>
        </p:nvGraphicFramePr>
        <p:xfrm>
          <a:off x="3679768" y="4941182"/>
          <a:ext cx="6480232" cy="68987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066987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64931249"/>
              </p:ext>
            </p:extLst>
          </p:nvPr>
        </p:nvGraphicFramePr>
        <p:xfrm>
          <a:off x="447501" y="1811015"/>
          <a:ext cx="6909263" cy="4373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134560529"/>
              </p:ext>
            </p:extLst>
          </p:nvPr>
        </p:nvGraphicFramePr>
        <p:xfrm>
          <a:off x="2032000" y="719666"/>
          <a:ext cx="8128000" cy="801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2015356065"/>
              </p:ext>
            </p:extLst>
          </p:nvPr>
        </p:nvGraphicFramePr>
        <p:xfrm>
          <a:off x="7705898" y="1668508"/>
          <a:ext cx="3740728" cy="465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046524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3566" y="1387924"/>
            <a:ext cx="9519042" cy="4181601"/>
          </a:xfrm>
          <a:prstGeom prst="rect">
            <a:avLst/>
          </a:prstGeom>
        </p:spPr>
      </p:pic>
    </p:spTree>
    <p:extLst>
      <p:ext uri="{BB962C8B-B14F-4D97-AF65-F5344CB8AC3E}">
        <p14:creationId xmlns:p14="http://schemas.microsoft.com/office/powerpoint/2010/main" val="1111751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943" r="361" b="47024"/>
          <a:stretch/>
        </p:blipFill>
        <p:spPr>
          <a:xfrm>
            <a:off x="0" y="5311832"/>
            <a:ext cx="5645777" cy="1546168"/>
          </a:xfrm>
          <a:prstGeom prst="rect">
            <a:avLst/>
          </a:prstGeom>
          <a:ln>
            <a:noFill/>
          </a:ln>
          <a:effectLst>
            <a:softEdge rad="112500"/>
          </a:effectLst>
        </p:spPr>
      </p:pic>
      <p:pic>
        <p:nvPicPr>
          <p:cNvPr id="5" name="Picture 4"/>
          <p:cNvPicPr>
            <a:picLocks noChangeAspect="1"/>
          </p:cNvPicPr>
          <p:nvPr/>
        </p:nvPicPr>
        <p:blipFill rotWithShape="1">
          <a:blip r:embed="rId2"/>
          <a:srcRect t="52036" r="50"/>
          <a:stretch/>
        </p:blipFill>
        <p:spPr>
          <a:xfrm>
            <a:off x="6623808" y="0"/>
            <a:ext cx="5568192" cy="1583919"/>
          </a:xfrm>
          <a:prstGeom prst="rect">
            <a:avLst/>
          </a:prstGeom>
          <a:ln>
            <a:noFill/>
          </a:ln>
          <a:effectLst>
            <a:softEdge rad="112500"/>
          </a:effec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381003717"/>
              </p:ext>
            </p:extLst>
          </p:nvPr>
        </p:nvGraphicFramePr>
        <p:xfrm>
          <a:off x="223058" y="960494"/>
          <a:ext cx="1141475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879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14894064"/>
              </p:ext>
            </p:extLst>
          </p:nvPr>
        </p:nvGraphicFramePr>
        <p:xfrm>
          <a:off x="1461654" y="1895302"/>
          <a:ext cx="9120447" cy="3840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672350903"/>
              </p:ext>
            </p:extLst>
          </p:nvPr>
        </p:nvGraphicFramePr>
        <p:xfrm>
          <a:off x="2032000" y="719666"/>
          <a:ext cx="8128000" cy="9179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7811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74339758"/>
              </p:ext>
            </p:extLst>
          </p:nvPr>
        </p:nvGraphicFramePr>
        <p:xfrm>
          <a:off x="838199" y="3599411"/>
          <a:ext cx="10515600" cy="25941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81662720"/>
              </p:ext>
            </p:extLst>
          </p:nvPr>
        </p:nvGraphicFramePr>
        <p:xfrm>
          <a:off x="2032000" y="719667"/>
          <a:ext cx="8128000" cy="8348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t="41287" b="21350"/>
          <a:stretch/>
        </p:blipFill>
        <p:spPr>
          <a:xfrm>
            <a:off x="3560703" y="1629690"/>
            <a:ext cx="5070591" cy="1894512"/>
          </a:xfrm>
          <a:prstGeom prst="rect">
            <a:avLst/>
          </a:prstGeom>
        </p:spPr>
      </p:pic>
    </p:spTree>
    <p:extLst>
      <p:ext uri="{BB962C8B-B14F-4D97-AF65-F5344CB8AC3E}">
        <p14:creationId xmlns:p14="http://schemas.microsoft.com/office/powerpoint/2010/main" val="4206694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1034</TotalTime>
  <Words>1392</Words>
  <Application>Microsoft Office PowerPoint</Application>
  <PresentationFormat>Widescreen</PresentationFormat>
  <Paragraphs>90</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Comic Sans MS</vt:lpstr>
      <vt:lpstr>Georgia</vt:lpstr>
      <vt:lpstr>Gill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Kauser Malik</dc:creator>
  <cp:lastModifiedBy>Ms. Kauser Malik</cp:lastModifiedBy>
  <cp:revision>148</cp:revision>
  <dcterms:created xsi:type="dcterms:W3CDTF">2024-02-26T05:17:31Z</dcterms:created>
  <dcterms:modified xsi:type="dcterms:W3CDTF">2025-03-03T06:22:20Z</dcterms:modified>
</cp:coreProperties>
</file>